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Lst>
  <p:sldSz cy="5143500" cx="9144000"/>
  <p:notesSz cx="6858000" cy="9144000"/>
  <p:embeddedFontLst>
    <p:embeddedFont>
      <p:font typeface="Raleway SemiBold"/>
      <p:regular r:id="rId60"/>
      <p:bold r:id="rId61"/>
      <p:italic r:id="rId62"/>
      <p:boldItalic r:id="rId63"/>
    </p:embeddedFont>
    <p:embeddedFont>
      <p:font typeface="Raleway"/>
      <p:regular r:id="rId64"/>
      <p:bold r:id="rId65"/>
      <p:italic r:id="rId66"/>
      <p:boldItalic r:id="rId67"/>
    </p:embeddedFont>
    <p:embeddedFont>
      <p:font typeface="Raleway Medium"/>
      <p:regular r:id="rId68"/>
      <p:bold r:id="rId69"/>
      <p:italic r:id="rId70"/>
      <p:boldItalic r:id="rId71"/>
    </p:embeddedFont>
    <p:embeddedFont>
      <p:font typeface="Barlow Light"/>
      <p:regular r:id="rId72"/>
      <p:bold r:id="rId73"/>
      <p:italic r:id="rId74"/>
      <p:boldItalic r:id="rId75"/>
    </p:embeddedFont>
    <p:embeddedFont>
      <p:font typeface="Barlow"/>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73" Type="http://schemas.openxmlformats.org/officeDocument/2006/relationships/font" Target="fonts/BarlowLight-bold.fntdata"/><Relationship Id="rId72" Type="http://schemas.openxmlformats.org/officeDocument/2006/relationships/font" Target="fonts/BarlowLight-regular.fntdata"/><Relationship Id="rId31" Type="http://schemas.openxmlformats.org/officeDocument/2006/relationships/slide" Target="slides/slide27.xml"/><Relationship Id="rId75" Type="http://schemas.openxmlformats.org/officeDocument/2006/relationships/font" Target="fonts/BarlowLight-boldItalic.fntdata"/><Relationship Id="rId30" Type="http://schemas.openxmlformats.org/officeDocument/2006/relationships/slide" Target="slides/slide26.xml"/><Relationship Id="rId74" Type="http://schemas.openxmlformats.org/officeDocument/2006/relationships/font" Target="fonts/BarlowLight-italic.fntdata"/><Relationship Id="rId33" Type="http://schemas.openxmlformats.org/officeDocument/2006/relationships/slide" Target="slides/slide29.xml"/><Relationship Id="rId77" Type="http://schemas.openxmlformats.org/officeDocument/2006/relationships/font" Target="fonts/Barlow-bold.fntdata"/><Relationship Id="rId32" Type="http://schemas.openxmlformats.org/officeDocument/2006/relationships/slide" Target="slides/slide28.xml"/><Relationship Id="rId76" Type="http://schemas.openxmlformats.org/officeDocument/2006/relationships/font" Target="fonts/Barlow-regular.fntdata"/><Relationship Id="rId35" Type="http://schemas.openxmlformats.org/officeDocument/2006/relationships/slide" Target="slides/slide31.xml"/><Relationship Id="rId79" Type="http://schemas.openxmlformats.org/officeDocument/2006/relationships/font" Target="fonts/Barlow-boldItalic.fntdata"/><Relationship Id="rId34" Type="http://schemas.openxmlformats.org/officeDocument/2006/relationships/slide" Target="slides/slide30.xml"/><Relationship Id="rId78" Type="http://schemas.openxmlformats.org/officeDocument/2006/relationships/font" Target="fonts/Barlow-italic.fntdata"/><Relationship Id="rId71" Type="http://schemas.openxmlformats.org/officeDocument/2006/relationships/font" Target="fonts/RalewayMedium-boldItalic.fntdata"/><Relationship Id="rId70" Type="http://schemas.openxmlformats.org/officeDocument/2006/relationships/font" Target="fonts/RalewayMedium-italic.fntdata"/><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font" Target="fonts/RalewaySemiBold-italic.fntdata"/><Relationship Id="rId61" Type="http://schemas.openxmlformats.org/officeDocument/2006/relationships/font" Target="fonts/RalewaySemiBold-bold.fntdata"/><Relationship Id="rId20" Type="http://schemas.openxmlformats.org/officeDocument/2006/relationships/slide" Target="slides/slide16.xml"/><Relationship Id="rId64" Type="http://schemas.openxmlformats.org/officeDocument/2006/relationships/font" Target="fonts/Raleway-regular.fntdata"/><Relationship Id="rId63" Type="http://schemas.openxmlformats.org/officeDocument/2006/relationships/font" Target="fonts/RalewaySemiBold-boldItalic.fntdata"/><Relationship Id="rId22" Type="http://schemas.openxmlformats.org/officeDocument/2006/relationships/slide" Target="slides/slide18.xml"/><Relationship Id="rId66" Type="http://schemas.openxmlformats.org/officeDocument/2006/relationships/font" Target="fonts/Raleway-italic.fntdata"/><Relationship Id="rId21" Type="http://schemas.openxmlformats.org/officeDocument/2006/relationships/slide" Target="slides/slide17.xml"/><Relationship Id="rId65" Type="http://schemas.openxmlformats.org/officeDocument/2006/relationships/font" Target="fonts/Raleway-bold.fntdata"/><Relationship Id="rId24" Type="http://schemas.openxmlformats.org/officeDocument/2006/relationships/slide" Target="slides/slide20.xml"/><Relationship Id="rId68" Type="http://schemas.openxmlformats.org/officeDocument/2006/relationships/font" Target="fonts/RalewayMedium-regular.fntdata"/><Relationship Id="rId23" Type="http://schemas.openxmlformats.org/officeDocument/2006/relationships/slide" Target="slides/slide19.xml"/><Relationship Id="rId67" Type="http://schemas.openxmlformats.org/officeDocument/2006/relationships/font" Target="fonts/Raleway-boldItalic.fntdata"/><Relationship Id="rId60" Type="http://schemas.openxmlformats.org/officeDocument/2006/relationships/font" Target="fonts/RalewaySemiBold-regular.fntdata"/><Relationship Id="rId26" Type="http://schemas.openxmlformats.org/officeDocument/2006/relationships/slide" Target="slides/slide22.xml"/><Relationship Id="rId25" Type="http://schemas.openxmlformats.org/officeDocument/2006/relationships/slide" Target="slides/slide21.xml"/><Relationship Id="rId69" Type="http://schemas.openxmlformats.org/officeDocument/2006/relationships/font" Target="fonts/RalewayMedium-bold.fntdata"/><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git-school.github.io/visualizing-git/#upstream-changes" TargetMode="Externa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g9b1b3c5fc3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 name="Google Shape;49;g9b1b3c5fc3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a7a55f4450_0_3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a7a55f445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Code: Money</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Compare: previous version of the code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Collaboration &amp; teamwork: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Bad guy :) Code reviews. Team mate/Team lead. They can improve or correct the code. </a:t>
            </a:r>
            <a:endParaRPr/>
          </a:p>
          <a:p>
            <a:pPr indent="0" lvl="0" marL="0" rtl="0" algn="l">
              <a:spcBef>
                <a:spcPts val="0"/>
              </a:spcBef>
              <a:spcAft>
                <a:spcPts val="0"/>
              </a:spcAft>
              <a:buNone/>
            </a:pPr>
            <a:r>
              <a:rPr lang="tr-TR"/>
              <a:t>Engineer making $200K, but can cause problem worth millions of dollars.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Database.</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Storing the data as files.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Git stores the data as objects. </a:t>
            </a:r>
            <a:endParaRPr/>
          </a:p>
          <a:p>
            <a:pPr indent="0" lvl="0" marL="0" rtl="0" algn="l">
              <a:spcBef>
                <a:spcPts val="0"/>
              </a:spcBef>
              <a:spcAft>
                <a:spcPts val="0"/>
              </a:spcAft>
              <a:buNone/>
            </a:pPr>
            <a:r>
              <a:rPr lang="tr-TR"/>
              <a:t>SHA1</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tr-TR">
                <a:latin typeface="Calibri"/>
                <a:ea typeface="Calibri"/>
                <a:cs typeface="Calibri"/>
                <a:sym typeface="Calibri"/>
              </a:rPr>
              <a:t>Collaboration - Testers, Developers, DevOps Engineer</a:t>
            </a:r>
            <a:endParaRPr>
              <a:latin typeface="Calibri"/>
              <a:ea typeface="Calibri"/>
              <a:cs typeface="Calibri"/>
              <a:sym typeface="Calibri"/>
            </a:endParaRPr>
          </a:p>
          <a:p>
            <a:pPr indent="0" lvl="0" marL="0" rtl="0" algn="l">
              <a:lnSpc>
                <a:spcPct val="115000"/>
              </a:lnSpc>
              <a:spcBef>
                <a:spcPts val="0"/>
              </a:spcBef>
              <a:spcAft>
                <a:spcPts val="0"/>
              </a:spcAft>
              <a:buNone/>
            </a:pPr>
            <a:r>
              <a:rPr lang="tr-TR">
                <a:latin typeface="Calibri"/>
                <a:ea typeface="Calibri"/>
                <a:cs typeface="Calibri"/>
                <a:sym typeface="Calibri"/>
              </a:rPr>
              <a:t>Communication will be on Git</a:t>
            </a:r>
            <a:endParaRPr>
              <a:latin typeface="Calibri"/>
              <a:ea typeface="Calibri"/>
              <a:cs typeface="Calibri"/>
              <a:sym typeface="Calibri"/>
            </a:endParaRPr>
          </a:p>
          <a:p>
            <a:pPr indent="0" lvl="0" marL="0" rtl="0" algn="l">
              <a:lnSpc>
                <a:spcPct val="115000"/>
              </a:lnSpc>
              <a:spcBef>
                <a:spcPts val="0"/>
              </a:spcBef>
              <a:spcAft>
                <a:spcPts val="0"/>
              </a:spcAft>
              <a:buNone/>
            </a:pPr>
            <a:r>
              <a:rPr lang="tr-TR">
                <a:latin typeface="Calibri"/>
                <a:ea typeface="Calibri"/>
                <a:cs typeface="Calibri"/>
                <a:sym typeface="Calibri"/>
              </a:rPr>
              <a:t>Pipeline CI/CD : Test automation to CI/CD is impossible</a:t>
            </a:r>
            <a:endParaRPr>
              <a:latin typeface="Calibri"/>
              <a:ea typeface="Calibri"/>
              <a:cs typeface="Calibri"/>
              <a:sym typeface="Calibri"/>
            </a:endParaRPr>
          </a:p>
          <a:p>
            <a:pPr indent="0" lvl="0" marL="0" rtl="0" algn="l">
              <a:lnSpc>
                <a:spcPct val="115000"/>
              </a:lnSpc>
              <a:spcBef>
                <a:spcPts val="0"/>
              </a:spcBef>
              <a:spcAft>
                <a:spcPts val="0"/>
              </a:spcAft>
              <a:buNone/>
            </a:pPr>
            <a:r>
              <a:rPr lang="tr-TR">
                <a:latin typeface="Calibri"/>
                <a:ea typeface="Calibri"/>
                <a:cs typeface="Calibri"/>
                <a:sym typeface="Calibri"/>
              </a:rPr>
              <a:t>Early testing : Fast feedback. Testing is a matter</a:t>
            </a:r>
            <a:endParaRPr>
              <a:latin typeface="Calibri"/>
              <a:ea typeface="Calibri"/>
              <a:cs typeface="Calibri"/>
              <a:sym typeface="Calibri"/>
            </a:endParaRPr>
          </a:p>
          <a:p>
            <a:pPr indent="0" lvl="0" marL="0" rtl="0" algn="l">
              <a:lnSpc>
                <a:spcPct val="115000"/>
              </a:lnSpc>
              <a:spcBef>
                <a:spcPts val="0"/>
              </a:spcBef>
              <a:spcAft>
                <a:spcPts val="0"/>
              </a:spcAft>
              <a:buNone/>
            </a:pPr>
            <a:r>
              <a:rPr lang="tr-TR">
                <a:latin typeface="Calibri"/>
                <a:ea typeface="Calibri"/>
                <a:cs typeface="Calibri"/>
                <a:sym typeface="Calibri"/>
              </a:rPr>
              <a:t>Learning : Gateaway to more advanced …</a:t>
            </a:r>
            <a:endParaRPr>
              <a:latin typeface="Calibri"/>
              <a:ea typeface="Calibri"/>
              <a:cs typeface="Calibri"/>
              <a:sym typeface="Calibri"/>
            </a:endParaRPr>
          </a:p>
          <a:p>
            <a:pPr indent="0" lvl="0" marL="0" rtl="0" algn="l">
              <a:lnSpc>
                <a:spcPct val="115000"/>
              </a:lnSpc>
              <a:spcBef>
                <a:spcPts val="0"/>
              </a:spcBef>
              <a:spcAft>
                <a:spcPts val="0"/>
              </a:spcAft>
              <a:buNone/>
            </a:pPr>
            <a:r>
              <a:rPr lang="tr-TR">
                <a:latin typeface="Calibri"/>
                <a:ea typeface="Calibri"/>
                <a:cs typeface="Calibri"/>
                <a:sym typeface="Calibri"/>
              </a:rPr>
              <a:t>Bash scripting, pipeline integration etc.</a:t>
            </a:r>
            <a:endParaRPr>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9b1b3c5fc3_1_3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g9b1b3c5fc3_1_3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2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a7a55f4450_0_3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ga7a55f4450_0_3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2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a7a55f4450_0_3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3" name="Google Shape;463;ga7a55f4450_0_3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50">
              <a:solidFill>
                <a:srgbClr val="373A3C"/>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a7a55f4450_0_4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a7a55f445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Let’s start getting our hands dirty.</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Step by step.</a:t>
            </a:r>
            <a:endParaRPr/>
          </a:p>
          <a:p>
            <a:pPr indent="0" lvl="0" marL="0" rtl="0" algn="l">
              <a:spcBef>
                <a:spcPts val="0"/>
              </a:spcBef>
              <a:spcAft>
                <a:spcPts val="0"/>
              </a:spcAft>
              <a:buNone/>
            </a:pPr>
            <a:r>
              <a:rPr lang="tr-TR"/>
              <a:t>Try to do whatever I do. </a:t>
            </a:r>
            <a:endParaRPr/>
          </a:p>
          <a:p>
            <a:pPr indent="0" lvl="0" marL="0" rtl="0" algn="l">
              <a:spcBef>
                <a:spcPts val="0"/>
              </a:spcBef>
              <a:spcAft>
                <a:spcPts val="0"/>
              </a:spcAft>
              <a:buNone/>
            </a:pPr>
            <a:r>
              <a:rPr lang="tr-TR"/>
              <a:t>What is CLI?</a:t>
            </a:r>
            <a:endParaRPr/>
          </a:p>
          <a:p>
            <a:pPr indent="0" lvl="0" marL="0" rtl="0" algn="l">
              <a:spcBef>
                <a:spcPts val="0"/>
              </a:spcBef>
              <a:spcAft>
                <a:spcPts val="0"/>
              </a:spcAft>
              <a:buNone/>
            </a:pPr>
            <a:r>
              <a:rPr lang="tr-TR"/>
              <a:t>Why do we use CLI over GUI?</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Some CLI commands. You’ll see more commands tomorrow. It’s a demo only.</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Repository is not only your files but also all the information about the changes made on your project files.</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Repo can live in your computer or remotely on hosted server (cloud)</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Let’s see what it looks like?</a:t>
            </a:r>
            <a:endParaRPr/>
          </a:p>
          <a:p>
            <a:pPr indent="0" lvl="0" marL="0" rtl="0" algn="l">
              <a:spcBef>
                <a:spcPts val="0"/>
              </a:spcBef>
              <a:spcAft>
                <a:spcPts val="0"/>
              </a:spcAft>
              <a:buNone/>
            </a:pPr>
            <a:r>
              <a:rPr lang="tr-TR"/>
              <a:t>Git doesn’t care about working directory a lot. </a:t>
            </a:r>
            <a:endParaRPr/>
          </a:p>
          <a:p>
            <a:pPr indent="0" lvl="0" marL="0" rtl="0" algn="l">
              <a:spcBef>
                <a:spcPts val="0"/>
              </a:spcBef>
              <a:spcAft>
                <a:spcPts val="0"/>
              </a:spcAft>
              <a:buNone/>
            </a:pPr>
            <a:r>
              <a:rPr lang="tr-TR"/>
              <a:t>Because it can be changed immediately.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Desktop create a folder named projects</a:t>
            </a:r>
            <a:endParaRPr/>
          </a:p>
          <a:p>
            <a:pPr indent="0" lvl="0" marL="0" rtl="0" algn="l">
              <a:spcBef>
                <a:spcPts val="0"/>
              </a:spcBef>
              <a:spcAft>
                <a:spcPts val="0"/>
              </a:spcAft>
              <a:buNone/>
            </a:pPr>
            <a:r>
              <a:rPr lang="tr-TR"/>
              <a:t>capital-one-project</a:t>
            </a:r>
            <a:endParaRPr/>
          </a:p>
          <a:p>
            <a:pPr indent="0" lvl="0" marL="0" rtl="0" algn="l">
              <a:spcBef>
                <a:spcPts val="0"/>
              </a:spcBef>
              <a:spcAft>
                <a:spcPts val="0"/>
              </a:spcAft>
              <a:buNone/>
            </a:pPr>
            <a:r>
              <a:rPr lang="tr-TR"/>
              <a:t>check git is installed correctly</a:t>
            </a:r>
            <a:endParaRPr/>
          </a:p>
          <a:p>
            <a:pPr indent="0" lvl="0" marL="0" rtl="0" algn="l">
              <a:spcBef>
                <a:spcPts val="0"/>
              </a:spcBef>
              <a:spcAft>
                <a:spcPts val="0"/>
              </a:spcAft>
              <a:buNone/>
            </a:pPr>
            <a:r>
              <a:rPr lang="tr-TR"/>
              <a:t>git config --global user.name “Name”</a:t>
            </a:r>
            <a:endParaRPr/>
          </a:p>
          <a:p>
            <a:pPr indent="0" lvl="0" marL="0" rtl="0" algn="l">
              <a:spcBef>
                <a:spcPts val="0"/>
              </a:spcBef>
              <a:spcAft>
                <a:spcPts val="0"/>
              </a:spcAft>
              <a:buNone/>
            </a:pPr>
            <a:r>
              <a:rPr lang="tr-TR"/>
              <a:t>git config --global user.email</a:t>
            </a:r>
            <a:endParaRPr/>
          </a:p>
          <a:p>
            <a:pPr indent="0" lvl="0" marL="0" rtl="0" algn="l">
              <a:spcBef>
                <a:spcPts val="0"/>
              </a:spcBef>
              <a:spcAft>
                <a:spcPts val="0"/>
              </a:spcAft>
              <a:buNone/>
            </a:pPr>
            <a:r>
              <a:rPr lang="tr-TR"/>
              <a:t>git init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a7a55f4450_0_5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a7a55f4450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For different repositories if you like to define different username or email use the command without global option.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git config user.name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a7a55f4450_0_6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a7a55f4450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Let’s see what it looks like?</a:t>
            </a:r>
            <a:endParaRPr/>
          </a:p>
          <a:p>
            <a:pPr indent="0" lvl="0" marL="0" rtl="0" algn="l">
              <a:spcBef>
                <a:spcPts val="0"/>
              </a:spcBef>
              <a:spcAft>
                <a:spcPts val="0"/>
              </a:spcAft>
              <a:buNone/>
            </a:pPr>
            <a:r>
              <a:rPr lang="tr-TR"/>
              <a:t>Let’s start playing with Git.</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Windows powershell / gitbash</a:t>
            </a:r>
            <a:endParaRPr/>
          </a:p>
          <a:p>
            <a:pPr indent="0" lvl="0" marL="0" rtl="0" algn="l">
              <a:spcBef>
                <a:spcPts val="0"/>
              </a:spcBef>
              <a:spcAft>
                <a:spcPts val="0"/>
              </a:spcAft>
              <a:buNone/>
            </a:pPr>
            <a:r>
              <a:rPr lang="tr-TR"/>
              <a:t>Mac terminal</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Let’s create a folder on Desktop for convenience. my-projects</a:t>
            </a:r>
            <a:endParaRPr/>
          </a:p>
          <a:p>
            <a:pPr indent="0" lvl="0" marL="0" rtl="0" algn="l">
              <a:spcBef>
                <a:spcPts val="0"/>
              </a:spcBef>
              <a:spcAft>
                <a:spcPts val="0"/>
              </a:spcAft>
              <a:buNone/>
            </a:pPr>
            <a:r>
              <a:rPr lang="tr-TR"/>
              <a:t>mkdir my-projects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What happened</a:t>
            </a:r>
            <a:endParaRPr/>
          </a:p>
          <a:p>
            <a:pPr indent="0" lvl="0" marL="0" rtl="0" algn="l">
              <a:spcBef>
                <a:spcPts val="0"/>
              </a:spcBef>
              <a:spcAft>
                <a:spcPts val="0"/>
              </a:spcAft>
              <a:buNone/>
            </a:pPr>
            <a:r>
              <a:rPr lang="tr-TR"/>
              <a:t>to see what happened let’s go to project folder</a:t>
            </a:r>
            <a:endParaRPr/>
          </a:p>
          <a:p>
            <a:pPr indent="0" lvl="0" marL="0" rtl="0" algn="l">
              <a:spcBef>
                <a:spcPts val="0"/>
              </a:spcBef>
              <a:spcAft>
                <a:spcPts val="0"/>
              </a:spcAft>
              <a:buNone/>
            </a:pPr>
            <a:r>
              <a:rPr lang="tr-TR"/>
              <a:t>It’s nothing but so many folders and files.</a:t>
            </a:r>
            <a:endParaRPr/>
          </a:p>
          <a:p>
            <a:pPr indent="0" lvl="0" marL="0" rtl="0" algn="l">
              <a:spcBef>
                <a:spcPts val="0"/>
              </a:spcBef>
              <a:spcAft>
                <a:spcPts val="0"/>
              </a:spcAft>
              <a:buNone/>
            </a:pPr>
            <a:r>
              <a:rPr lang="tr-TR"/>
              <a:t>hidden files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To delete your repository, just delete the folder.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a7a55f4450_0_7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a7a55f4450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We’re going to see remote repo operations on the next session.</a:t>
            </a:r>
            <a:endParaRPr/>
          </a:p>
          <a:p>
            <a:pPr indent="0" lvl="0" marL="0" rtl="0" algn="l">
              <a:spcBef>
                <a:spcPts val="0"/>
              </a:spcBef>
              <a:spcAft>
                <a:spcPts val="0"/>
              </a:spcAft>
              <a:buNone/>
            </a:pPr>
            <a:r>
              <a:rPr lang="tr-TR"/>
              <a:t>just fyi.</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b102c7be05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8" name="Google Shape;508;gb102c7be05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a7a55f4450_0_8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a7a55f4450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It’s like a shopping cart or a rocket launch.</a:t>
            </a:r>
            <a:endParaRPr/>
          </a:p>
          <a:p>
            <a:pPr indent="0" lvl="0" marL="0" rtl="0" algn="l">
              <a:spcBef>
                <a:spcPts val="0"/>
              </a:spcBef>
              <a:spcAft>
                <a:spcPts val="0"/>
              </a:spcAft>
              <a:buNone/>
            </a:pPr>
            <a:r>
              <a:rPr lang="tr-TR"/>
              <a:t>Until you buy the items are not yours.</a:t>
            </a:r>
            <a:endParaRPr/>
          </a:p>
          <a:p>
            <a:pPr indent="0" lvl="0" marL="0" rtl="0" algn="l">
              <a:spcBef>
                <a:spcPts val="0"/>
              </a:spcBef>
              <a:spcAft>
                <a:spcPts val="0"/>
              </a:spcAft>
              <a:buNone/>
            </a:pPr>
            <a:r>
              <a:rPr lang="tr-TR"/>
              <a:t>go to register and pay then it’s yours, repository is your refrigerator or pantry.</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a0251c4c5c_0_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 name="Google Shape;329;ga0251c4c5c_0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a7a55f4450_0_9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a7a55f4450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a7a55f4450_0_10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a7a55f4450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a7a55f4450_0_1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a7a55f4450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a7a55f4450_0_1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a7a55f4450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a7a55f4450_0_13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a7a55f4450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a7a55f4450_0_14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a7a55f4450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a7a55f4450_0_15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a7a55f4450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a7a55f4450_0_16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a7a55f4450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a7a55f4450_0_18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a7a55f4450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Commit often </a:t>
            </a:r>
            <a:endParaRPr/>
          </a:p>
          <a:p>
            <a:pPr indent="0" lvl="0" marL="0" rtl="0" algn="l">
              <a:spcBef>
                <a:spcPts val="0"/>
              </a:spcBef>
              <a:spcAft>
                <a:spcPts val="0"/>
              </a:spcAft>
              <a:buNone/>
            </a:pPr>
            <a:r>
              <a:rPr lang="tr-TR"/>
              <a:t>Write clear commit messages</a:t>
            </a:r>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a7a55f4450_0_19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a7a55f445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9b1b3c5fc3_1_2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 name="Google Shape;337;g9b1b3c5fc3_1_2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a7a55f4450_0_20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a7a55f4450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a7a55f4450_0_44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a7a55f4450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tr-TR"/>
              <a:t>Let’s start with cloning.</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Let’s create a new repo and put a new file on it. Do our first commit.</a:t>
            </a:r>
            <a:endParaRPr/>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tr-TR" sz="1200"/>
              <a:t>  mkdir gitprojects</a:t>
            </a:r>
            <a:endParaRPr sz="1200"/>
          </a:p>
          <a:p>
            <a:pPr indent="0" lvl="0" marL="0" rtl="0" algn="l">
              <a:lnSpc>
                <a:spcPct val="115000"/>
              </a:lnSpc>
              <a:spcBef>
                <a:spcPts val="0"/>
              </a:spcBef>
              <a:spcAft>
                <a:spcPts val="0"/>
              </a:spcAft>
              <a:buNone/>
            </a:pPr>
            <a:r>
              <a:rPr lang="tr-TR" sz="1200"/>
              <a:t>  499  cd gitprojects/</a:t>
            </a:r>
            <a:endParaRPr sz="1200"/>
          </a:p>
          <a:p>
            <a:pPr indent="0" lvl="0" marL="0" rtl="0" algn="l">
              <a:lnSpc>
                <a:spcPct val="115000"/>
              </a:lnSpc>
              <a:spcBef>
                <a:spcPts val="0"/>
              </a:spcBef>
              <a:spcAft>
                <a:spcPts val="0"/>
              </a:spcAft>
              <a:buNone/>
            </a:pPr>
            <a:r>
              <a:rPr lang="tr-TR" sz="1200"/>
              <a:t>  500  git clone https://github.com/clarusway/labb.git</a:t>
            </a:r>
            <a:endParaRPr sz="1200"/>
          </a:p>
          <a:p>
            <a:pPr indent="0" lvl="0" marL="0" rtl="0" algn="l">
              <a:lnSpc>
                <a:spcPct val="115000"/>
              </a:lnSpc>
              <a:spcBef>
                <a:spcPts val="0"/>
              </a:spcBef>
              <a:spcAft>
                <a:spcPts val="0"/>
              </a:spcAft>
              <a:buNone/>
            </a:pPr>
            <a:r>
              <a:rPr lang="tr-TR" sz="1200"/>
              <a:t>  501  ls</a:t>
            </a:r>
            <a:endParaRPr sz="1200"/>
          </a:p>
          <a:p>
            <a:pPr indent="0" lvl="0" marL="0" rtl="0" algn="l">
              <a:lnSpc>
                <a:spcPct val="115000"/>
              </a:lnSpc>
              <a:spcBef>
                <a:spcPts val="0"/>
              </a:spcBef>
              <a:spcAft>
                <a:spcPts val="0"/>
              </a:spcAft>
              <a:buNone/>
            </a:pPr>
            <a:r>
              <a:rPr lang="tr-TR" sz="1200"/>
              <a:t>  502  git ls</a:t>
            </a:r>
            <a:endParaRPr sz="1200"/>
          </a:p>
          <a:p>
            <a:pPr indent="0" lvl="0" marL="0" rtl="0" algn="l">
              <a:lnSpc>
                <a:spcPct val="115000"/>
              </a:lnSpc>
              <a:spcBef>
                <a:spcPts val="0"/>
              </a:spcBef>
              <a:spcAft>
                <a:spcPts val="0"/>
              </a:spcAft>
              <a:buNone/>
            </a:pPr>
            <a:r>
              <a:rPr lang="tr-TR" sz="1200"/>
              <a:t>  503  ls</a:t>
            </a:r>
            <a:endParaRPr sz="1200"/>
          </a:p>
          <a:p>
            <a:pPr indent="0" lvl="0" marL="0" rtl="0" algn="l">
              <a:lnSpc>
                <a:spcPct val="115000"/>
              </a:lnSpc>
              <a:spcBef>
                <a:spcPts val="0"/>
              </a:spcBef>
              <a:spcAft>
                <a:spcPts val="0"/>
              </a:spcAft>
              <a:buNone/>
            </a:pPr>
            <a:r>
              <a:rPr lang="tr-TR" sz="1200"/>
              <a:t>  504  cd labb</a:t>
            </a:r>
            <a:endParaRPr sz="1200"/>
          </a:p>
          <a:p>
            <a:pPr indent="0" lvl="0" marL="0" rtl="0" algn="l">
              <a:lnSpc>
                <a:spcPct val="115000"/>
              </a:lnSpc>
              <a:spcBef>
                <a:spcPts val="0"/>
              </a:spcBef>
              <a:spcAft>
                <a:spcPts val="0"/>
              </a:spcAft>
              <a:buNone/>
            </a:pPr>
            <a:r>
              <a:rPr lang="tr-TR" sz="1200"/>
              <a:t>  505  ls</a:t>
            </a:r>
            <a:endParaRPr sz="1200"/>
          </a:p>
          <a:p>
            <a:pPr indent="0" lvl="0" marL="0" rtl="0" algn="l">
              <a:lnSpc>
                <a:spcPct val="115000"/>
              </a:lnSpc>
              <a:spcBef>
                <a:spcPts val="0"/>
              </a:spcBef>
              <a:spcAft>
                <a:spcPts val="0"/>
              </a:spcAft>
              <a:buNone/>
            </a:pPr>
            <a:r>
              <a:rPr lang="tr-TR" sz="1200"/>
              <a:t>  506  vim file2.txt</a:t>
            </a:r>
            <a:endParaRPr sz="1200"/>
          </a:p>
          <a:p>
            <a:pPr indent="0" lvl="0" marL="0" rtl="0" algn="l">
              <a:lnSpc>
                <a:spcPct val="115000"/>
              </a:lnSpc>
              <a:spcBef>
                <a:spcPts val="0"/>
              </a:spcBef>
              <a:spcAft>
                <a:spcPts val="0"/>
              </a:spcAft>
              <a:buNone/>
            </a:pPr>
            <a:r>
              <a:rPr lang="tr-TR" sz="1200"/>
              <a:t>  507  git status</a:t>
            </a:r>
            <a:endParaRPr sz="1200"/>
          </a:p>
          <a:p>
            <a:pPr indent="0" lvl="0" marL="0" rtl="0" algn="l">
              <a:lnSpc>
                <a:spcPct val="115000"/>
              </a:lnSpc>
              <a:spcBef>
                <a:spcPts val="0"/>
              </a:spcBef>
              <a:spcAft>
                <a:spcPts val="0"/>
              </a:spcAft>
              <a:buNone/>
            </a:pPr>
            <a:r>
              <a:rPr lang="tr-TR" sz="1200"/>
              <a:t>  508  git add .</a:t>
            </a:r>
            <a:endParaRPr sz="1200"/>
          </a:p>
          <a:p>
            <a:pPr indent="0" lvl="0" marL="0" rtl="0" algn="l">
              <a:lnSpc>
                <a:spcPct val="115000"/>
              </a:lnSpc>
              <a:spcBef>
                <a:spcPts val="0"/>
              </a:spcBef>
              <a:spcAft>
                <a:spcPts val="0"/>
              </a:spcAft>
              <a:buNone/>
            </a:pPr>
            <a:r>
              <a:rPr lang="tr-TR" sz="1200"/>
              <a:t>  509  git commit -m "mee"</a:t>
            </a:r>
            <a:endParaRPr sz="1200"/>
          </a:p>
          <a:p>
            <a:pPr indent="0" lvl="0" marL="0" rtl="0" algn="l">
              <a:lnSpc>
                <a:spcPct val="115000"/>
              </a:lnSpc>
              <a:spcBef>
                <a:spcPts val="0"/>
              </a:spcBef>
              <a:spcAft>
                <a:spcPts val="0"/>
              </a:spcAft>
              <a:buNone/>
            </a:pPr>
            <a:r>
              <a:rPr lang="tr-TR" sz="1200"/>
              <a:t>  510  git s</a:t>
            </a:r>
            <a:endParaRPr sz="1200"/>
          </a:p>
          <a:p>
            <a:pPr indent="0" lvl="0" marL="0" rtl="0" algn="l">
              <a:lnSpc>
                <a:spcPct val="115000"/>
              </a:lnSpc>
              <a:spcBef>
                <a:spcPts val="0"/>
              </a:spcBef>
              <a:spcAft>
                <a:spcPts val="0"/>
              </a:spcAft>
              <a:buNone/>
            </a:pPr>
            <a:r>
              <a:rPr lang="tr-TR" sz="1200"/>
              <a:t>  511  git push origin master</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tr-TR" sz="1200"/>
              <a:t>Secondly give them the link of your code and show fork. change it.</a:t>
            </a:r>
            <a:endParaRPr sz="1200"/>
          </a:p>
          <a:p>
            <a:pPr indent="0" lvl="0" marL="0" rtl="0" algn="l">
              <a:lnSpc>
                <a:spcPct val="115000"/>
              </a:lnSpc>
              <a:spcBef>
                <a:spcPts val="0"/>
              </a:spcBef>
              <a:spcAft>
                <a:spcPts val="0"/>
              </a:spcAft>
              <a:buNone/>
            </a:pPr>
            <a:r>
              <a:rPr lang="tr-TR" sz="1200"/>
              <a:t>Then show them to clone again. remote to remote and then clone.</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tr-TR" sz="1200"/>
              <a:t>Scenario: git clone, change the file on remote, git status, git fetch, git merge </a:t>
            </a:r>
            <a:endParaRPr sz="1200"/>
          </a:p>
          <a:p>
            <a:pPr indent="0" lvl="0" marL="0" rtl="0" algn="l">
              <a:lnSpc>
                <a:spcPct val="115000"/>
              </a:lnSpc>
              <a:spcBef>
                <a:spcPts val="0"/>
              </a:spcBef>
              <a:spcAft>
                <a:spcPts val="0"/>
              </a:spcAft>
              <a:buNone/>
            </a:pPr>
            <a:r>
              <a:rPr lang="tr-TR" sz="1200"/>
              <a:t>then do the same thing with git pull.</a:t>
            </a:r>
            <a:endParaRPr sz="1200"/>
          </a:p>
          <a:p>
            <a:pPr indent="0" lvl="0" marL="0" rtl="0" algn="l">
              <a:lnSpc>
                <a:spcPct val="115000"/>
              </a:lnSpc>
              <a:spcBef>
                <a:spcPts val="0"/>
              </a:spcBef>
              <a:spcAft>
                <a:spcPts val="0"/>
              </a:spcAft>
              <a:buNone/>
            </a:pPr>
            <a:r>
              <a:rPr lang="tr-TR" sz="1200"/>
              <a:t>change 1 file and try to push before pull see the problem. git pull </a:t>
            </a:r>
            <a:endParaRPr sz="1200"/>
          </a:p>
          <a:p>
            <a:pPr indent="0" lvl="0" marL="0" rtl="0" algn="l">
              <a:spcBef>
                <a:spcPts val="0"/>
              </a:spcBef>
              <a:spcAft>
                <a:spcPts val="0"/>
              </a:spcAft>
              <a:buNone/>
            </a:pPr>
            <a:r>
              <a:t/>
            </a:r>
            <a:endParaRPr/>
          </a:p>
          <a:p>
            <a:pPr indent="0" lvl="0" marL="0" rtl="0" algn="l">
              <a:spcBef>
                <a:spcPts val="0"/>
              </a:spcBef>
              <a:spcAft>
                <a:spcPts val="0"/>
              </a:spcAft>
              <a:buNone/>
            </a:pPr>
            <a:r>
              <a:rPr lang="tr-TR"/>
              <a:t>Visual representation</a:t>
            </a:r>
            <a:endParaRPr/>
          </a:p>
          <a:p>
            <a:pPr indent="0" lvl="0" marL="0" rtl="0" algn="l">
              <a:spcBef>
                <a:spcPts val="0"/>
              </a:spcBef>
              <a:spcAft>
                <a:spcPts val="0"/>
              </a:spcAft>
              <a:buNone/>
            </a:pPr>
            <a:r>
              <a:rPr lang="tr-TR"/>
              <a:t>Create a commit and push</a:t>
            </a:r>
            <a:endParaRPr/>
          </a:p>
          <a:p>
            <a:pPr indent="0" lvl="0" marL="0" rtl="0" algn="l">
              <a:spcBef>
                <a:spcPts val="0"/>
              </a:spcBef>
              <a:spcAft>
                <a:spcPts val="0"/>
              </a:spcAft>
              <a:buNone/>
            </a:pPr>
            <a:r>
              <a:rPr lang="tr-TR"/>
              <a:t>create a branch and push</a:t>
            </a:r>
            <a:endParaRPr/>
          </a:p>
          <a:p>
            <a:pPr indent="0" lvl="0" marL="0" rtl="0" algn="l">
              <a:spcBef>
                <a:spcPts val="0"/>
              </a:spcBef>
              <a:spcAft>
                <a:spcPts val="0"/>
              </a:spcAft>
              <a:buNone/>
            </a:pPr>
            <a:r>
              <a:rPr lang="tr-TR"/>
              <a:t>local: merge the branch </a:t>
            </a:r>
            <a:endParaRPr/>
          </a:p>
          <a:p>
            <a:pPr indent="0" lvl="0" marL="0" rtl="0" algn="l">
              <a:spcBef>
                <a:spcPts val="0"/>
              </a:spcBef>
              <a:spcAft>
                <a:spcPts val="0"/>
              </a:spcAft>
              <a:buNone/>
            </a:pPr>
            <a:r>
              <a:rPr lang="tr-TR"/>
              <a:t>push</a:t>
            </a:r>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master</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pull</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0 commits on master.</a:t>
            </a:r>
            <a:endParaRPr sz="900">
              <a:solidFill>
                <a:srgbClr val="FFFFCC"/>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CCCC"/>
                </a:solidFill>
                <a:highlight>
                  <a:srgbClr val="000000"/>
                </a:highlight>
                <a:latin typeface="Courier New"/>
                <a:ea typeface="Courier New"/>
                <a:cs typeface="Courier New"/>
                <a:sym typeface="Courier New"/>
              </a:rPr>
              <a:t>Already up-to-date.</a:t>
            </a:r>
            <a:endParaRPr sz="900">
              <a:solidFill>
                <a:srgbClr val="FFCC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fetch</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0 commits on master.</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branch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Everything up-to-date.</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merge eric</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You have performed a fast-forward merge.</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master</a:t>
            </a:r>
            <a:endParaRPr sz="1050">
              <a:solidFill>
                <a:srgbClr val="FFFFFF"/>
              </a:solidFill>
              <a:highlight>
                <a:srgbClr val="000000"/>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rPr lang="tr-TR"/>
              <a:t>Remote visual representation:</a:t>
            </a:r>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master</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CCCC"/>
                </a:solidFill>
                <a:highlight>
                  <a:srgbClr val="000000"/>
                </a:highlight>
                <a:latin typeface="Courier New"/>
                <a:ea typeface="Courier New"/>
                <a:cs typeface="Courier New"/>
                <a:sym typeface="Courier New"/>
              </a:rPr>
              <a:t>Push rejected. Non fast-forward. Try pulling first</a:t>
            </a:r>
            <a:endParaRPr sz="900">
              <a:solidFill>
                <a:srgbClr val="FFCC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pull</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0 commits on master.</a:t>
            </a:r>
            <a:endParaRPr sz="900">
              <a:solidFill>
                <a:srgbClr val="FFFFCC"/>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1 commits on feature.</a:t>
            </a:r>
            <a:endParaRPr sz="900">
              <a:solidFill>
                <a:srgbClr val="FFFFCC"/>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Fast-forwarded to origin/feature.</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feature</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merge feature</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a:t>
            </a:r>
            <a:endParaRPr sz="1050">
              <a:solidFill>
                <a:srgbClr val="FFFFFF"/>
              </a:solidFill>
              <a:highlight>
                <a:srgbClr val="000000"/>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eeb6d61c24_1_49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eeb6d61c24_1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sz="1500">
                <a:solidFill>
                  <a:srgbClr val="070F21"/>
                </a:solidFill>
                <a:highlight>
                  <a:srgbClr val="FFFFFF"/>
                </a:highlight>
              </a:rPr>
              <a:t>Here's an example of how Git branches are useful. Let's say you need to work on a new feature for a website. You create a new branch and start working. You haven't finished your new feature, but you get a request to make a rush change that needs to go live on the site today. You switch back to the master branch, make the change, and push it live. Then you can switch back to your new feature branch and finish your work. When you're done, you merge the new feature branch into the master branch, and both the new feature and rush change are kept!</a:t>
            </a:r>
            <a:endParaRPr sz="1500">
              <a:solidFill>
                <a:srgbClr val="070F21"/>
              </a:solidFill>
              <a:highlight>
                <a:srgbClr val="FFFFFF"/>
              </a:highlight>
            </a:endParaRPr>
          </a:p>
          <a:p>
            <a:pPr indent="0" lvl="0" marL="0" rtl="0" algn="l">
              <a:spcBef>
                <a:spcPts val="0"/>
              </a:spcBef>
              <a:spcAft>
                <a:spcPts val="0"/>
              </a:spcAft>
              <a:buNone/>
            </a:pPr>
            <a:r>
              <a:t/>
            </a:r>
            <a:endParaRPr sz="1500">
              <a:solidFill>
                <a:srgbClr val="070F21"/>
              </a:solidFill>
              <a:highlight>
                <a:srgbClr val="FFFFFF"/>
              </a:highlight>
            </a:endParaRPr>
          </a:p>
          <a:p>
            <a:pPr indent="0" lvl="0" marL="0" rtl="0" algn="l">
              <a:spcBef>
                <a:spcPts val="0"/>
              </a:spcBef>
              <a:spcAft>
                <a:spcPts val="0"/>
              </a:spcAft>
              <a:buNone/>
            </a:pPr>
            <a:r>
              <a:rPr lang="tr-TR" sz="1500">
                <a:solidFill>
                  <a:srgbClr val="070F21"/>
                </a:solidFill>
                <a:highlight>
                  <a:srgbClr val="FFFFFF"/>
                </a:highlight>
              </a:rPr>
              <a:t>Why do we use branches? Only the final work should be on master branch. All the work we do should be on seperate branches until it’s ready.</a:t>
            </a:r>
            <a:endParaRPr sz="1500">
              <a:solidFill>
                <a:srgbClr val="070F21"/>
              </a:solidFill>
              <a:highlight>
                <a:srgbClr val="FFFFFF"/>
              </a:highlight>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eeb6d61c24_1_5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eeb6d61c24_1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eeb6d61c24_1_5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eeb6d61c24_1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u="sng">
                <a:solidFill>
                  <a:schemeClr val="hlink"/>
                </a:solidFill>
                <a:hlinkClick r:id="rId2"/>
              </a:rPr>
              <a:t>http://git-school.github.io/visualizing-git/</a:t>
            </a:r>
            <a:endParaRPr/>
          </a:p>
          <a:p>
            <a:pPr indent="0" lvl="0" marL="0" rtl="0" algn="l">
              <a:spcBef>
                <a:spcPts val="0"/>
              </a:spcBef>
              <a:spcAft>
                <a:spcPts val="0"/>
              </a:spcAft>
              <a:buNone/>
            </a:pPr>
            <a:r>
              <a:rPr lang="tr-TR"/>
              <a:t>Let’s practice visually.</a:t>
            </a:r>
            <a:endParaRPr/>
          </a:p>
          <a:p>
            <a:pPr indent="0" lvl="0" marL="0" rtl="0" algn="l">
              <a:spcBef>
                <a:spcPts val="0"/>
              </a:spcBef>
              <a:spcAft>
                <a:spcPts val="0"/>
              </a:spcAft>
              <a:buNone/>
            </a:pPr>
            <a:r>
              <a:rPr lang="tr-TR"/>
              <a:t>Scenario 1: </a:t>
            </a:r>
            <a:endParaRPr/>
          </a:p>
          <a:p>
            <a:pPr indent="0" lvl="0" marL="0" rtl="0" algn="l">
              <a:spcBef>
                <a:spcPts val="0"/>
              </a:spcBef>
              <a:spcAft>
                <a:spcPts val="0"/>
              </a:spcAft>
              <a:buNone/>
            </a:pPr>
            <a:r>
              <a:rPr lang="tr-TR"/>
              <a:t>I have master branch and creating a new branch and do some experiment on it. but i didn’t like it and i want to go back to master. And delete eric branch since I wont use it what happens? when i do new commit where it goes?</a:t>
            </a:r>
            <a:endParaRPr/>
          </a:p>
          <a:p>
            <a:pPr indent="0" lvl="0" marL="0" rtl="0" algn="l">
              <a:spcBef>
                <a:spcPts val="0"/>
              </a:spcBef>
              <a:spcAft>
                <a:spcPts val="0"/>
              </a:spcAft>
              <a:buNone/>
            </a:pPr>
            <a:r>
              <a:t/>
            </a:r>
            <a:endParaRPr b="1" sz="750">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-b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master</a:t>
            </a:r>
            <a:endParaRPr sz="900">
              <a:solidFill>
                <a:srgbClr val="FFCC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branch -d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0" rtl="0" algn="l">
              <a:spcBef>
                <a:spcPts val="0"/>
              </a:spcBef>
              <a:spcAft>
                <a:spcPts val="0"/>
              </a:spcAft>
              <a:buNone/>
            </a:pPr>
            <a:r>
              <a:t/>
            </a:r>
            <a:endParaRPr b="1" sz="750">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rPr lang="tr-TR"/>
              <a:t>Scenario 2:</a:t>
            </a:r>
            <a:endParaRPr/>
          </a:p>
          <a:p>
            <a:pPr indent="0" lvl="0" marL="0" rtl="0" algn="l">
              <a:spcBef>
                <a:spcPts val="0"/>
              </a:spcBef>
              <a:spcAft>
                <a:spcPts val="0"/>
              </a:spcAft>
              <a:buNone/>
            </a:pPr>
            <a:r>
              <a:rPr lang="tr-TR"/>
              <a:t>We created a new branch and we liked the changes. we want to merge</a:t>
            </a:r>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-b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merge eric</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You have performed a fast-forward merge.</a:t>
            </a:r>
            <a:endParaRPr sz="900">
              <a:solidFill>
                <a:srgbClr val="FFFFCC"/>
              </a:solidFill>
              <a:highlight>
                <a:srgbClr val="000000"/>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139700" rtl="0" algn="l">
              <a:lnSpc>
                <a:spcPct val="95454"/>
              </a:lnSpc>
              <a:spcBef>
                <a:spcPts val="0"/>
              </a:spcBef>
              <a:spcAft>
                <a:spcPts val="0"/>
              </a:spcAft>
              <a:buNone/>
            </a:pPr>
            <a:r>
              <a:t/>
            </a:r>
            <a:endParaRPr sz="1050">
              <a:solidFill>
                <a:srgbClr val="FFFFFF"/>
              </a:solidFill>
              <a:highlight>
                <a:srgbClr val="000000"/>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eeb6d61c24_1_5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eeb6d61c24_1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sz="1500">
                <a:solidFill>
                  <a:srgbClr val="070F21"/>
                </a:solidFill>
                <a:highlight>
                  <a:srgbClr val="FFFFFF"/>
                </a:highlight>
              </a:rPr>
              <a:t>The -d option only deletes the branch if it has already been merged. The -D option is a shortcut for --delete --force, which deletes the branch irrespective of its merged status.</a:t>
            </a:r>
            <a:endParaRPr sz="1500">
              <a:solidFill>
                <a:srgbClr val="070F21"/>
              </a:solidFill>
              <a:highlight>
                <a:srgbClr val="FFFFFF"/>
              </a:highlight>
            </a:endParaRPr>
          </a:p>
          <a:p>
            <a:pPr indent="0" lvl="0" marL="0" rtl="0" algn="l">
              <a:spcBef>
                <a:spcPts val="0"/>
              </a:spcBef>
              <a:spcAft>
                <a:spcPts val="0"/>
              </a:spcAft>
              <a:buNone/>
            </a:pPr>
            <a:r>
              <a:t/>
            </a:r>
            <a:endParaRPr sz="1500">
              <a:solidFill>
                <a:srgbClr val="070F21"/>
              </a:solidFill>
              <a:highlight>
                <a:srgbClr val="FFFFFF"/>
              </a:highlight>
            </a:endParaRPr>
          </a:p>
          <a:p>
            <a:pPr indent="-323850" lvl="0" marL="457200" rtl="0" algn="l">
              <a:spcBef>
                <a:spcPts val="0"/>
              </a:spcBef>
              <a:spcAft>
                <a:spcPts val="0"/>
              </a:spcAft>
              <a:buClr>
                <a:srgbClr val="070F21"/>
              </a:buClr>
              <a:buSzPts val="1500"/>
              <a:buChar char="-"/>
            </a:pPr>
            <a:r>
              <a:rPr b="1" lang="tr-TR" sz="1500">
                <a:solidFill>
                  <a:srgbClr val="070F21"/>
                </a:solidFill>
                <a:highlight>
                  <a:srgbClr val="FFFFFF"/>
                </a:highlight>
              </a:rPr>
              <a:t>Visualizing Git- Show branches</a:t>
            </a:r>
            <a:endParaRPr b="1" sz="1500">
              <a:solidFill>
                <a:srgbClr val="070F21"/>
              </a:solidFill>
              <a:highlight>
                <a:srgbClr val="FFFFFF"/>
              </a:highlight>
            </a:endParaRPr>
          </a:p>
          <a:p>
            <a:pPr indent="-323850" lvl="0" marL="457200" rtl="0" algn="l">
              <a:spcBef>
                <a:spcPts val="0"/>
              </a:spcBef>
              <a:spcAft>
                <a:spcPts val="0"/>
              </a:spcAft>
              <a:buClr>
                <a:srgbClr val="070F21"/>
              </a:buClr>
              <a:buSzPts val="1500"/>
              <a:buChar char="-"/>
            </a:pPr>
            <a:r>
              <a:rPr lang="tr-TR"/>
              <a:t>Scenario1: go back to a commit and create a new branch from there. </a:t>
            </a:r>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checkout 551c4bd</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checkout -b raymon</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merge raymon</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checkout eric</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branch -d raymon</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indent="-323850" lvl="0" marL="457200" rtl="0" algn="l">
              <a:lnSpc>
                <a:spcPct val="95454"/>
              </a:lnSpc>
              <a:spcBef>
                <a:spcPts val="0"/>
              </a:spcBef>
              <a:spcAft>
                <a:spcPts val="0"/>
              </a:spcAft>
              <a:buClr>
                <a:srgbClr val="070F21"/>
              </a:buClr>
              <a:buSzPts val="1500"/>
              <a:buChar char="-"/>
            </a:pPr>
            <a:r>
              <a:rPr lang="tr-TR" sz="1050">
                <a:solidFill>
                  <a:srgbClr val="FFFFFF"/>
                </a:solidFill>
                <a:highlight>
                  <a:srgbClr val="000000"/>
                </a:highlight>
                <a:latin typeface="Courier New"/>
                <a:ea typeface="Courier New"/>
                <a:cs typeface="Courier New"/>
                <a:sym typeface="Courier New"/>
              </a:rPr>
              <a:t>git commit</a:t>
            </a:r>
            <a:endParaRPr sz="1500">
              <a:solidFill>
                <a:srgbClr val="070F21"/>
              </a:solidFill>
              <a:highlight>
                <a:srgbClr val="FFFFFF"/>
              </a:highlight>
            </a:endParaRPr>
          </a:p>
          <a:p>
            <a:pPr indent="0" lvl="0" marL="0" rtl="0" algn="l">
              <a:spcBef>
                <a:spcPts val="0"/>
              </a:spcBef>
              <a:spcAft>
                <a:spcPts val="0"/>
              </a:spcAft>
              <a:buNone/>
            </a:pPr>
            <a:r>
              <a:t/>
            </a:r>
            <a:endParaRPr sz="1500">
              <a:solidFill>
                <a:srgbClr val="070F21"/>
              </a:solidFill>
              <a:highlight>
                <a:srgbClr val="FFFFFF"/>
              </a:highlight>
            </a:endParaRPr>
          </a:p>
          <a:p>
            <a:pPr indent="-323850" lvl="0" marL="457200" rtl="0" algn="l">
              <a:spcBef>
                <a:spcPts val="0"/>
              </a:spcBef>
              <a:spcAft>
                <a:spcPts val="0"/>
              </a:spcAft>
              <a:buClr>
                <a:srgbClr val="070F21"/>
              </a:buClr>
              <a:buSzPts val="1500"/>
              <a:buChar char="-"/>
            </a:pPr>
            <a:r>
              <a:rPr lang="tr-TR"/>
              <a:t>Scenario2: delete the branch before merging with -d (Do it on your computer not visually)</a:t>
            </a:r>
            <a:endParaRPr/>
          </a:p>
          <a:p>
            <a:pPr indent="-317500" lvl="0" marL="457200" rtl="0" algn="l">
              <a:spcBef>
                <a:spcPts val="0"/>
              </a:spcBef>
              <a:spcAft>
                <a:spcPts val="0"/>
              </a:spcAft>
              <a:buSzPts val="1400"/>
              <a:buChar char="-"/>
            </a:pPr>
            <a:r>
              <a:rPr lang="tr-TR"/>
              <a:t>it will give you an error.</a:t>
            </a:r>
            <a:endParaRPr/>
          </a:p>
          <a:p>
            <a:pPr indent="0" lvl="0" marL="0" rtl="0" algn="l">
              <a:spcBef>
                <a:spcPts val="0"/>
              </a:spcBef>
              <a:spcAft>
                <a:spcPts val="0"/>
              </a:spcAft>
              <a:buNone/>
            </a:pPr>
            <a:r>
              <a:t/>
            </a:r>
            <a:endParaRPr sz="1500">
              <a:solidFill>
                <a:srgbClr val="070F21"/>
              </a:solidFill>
              <a:highlight>
                <a:srgbClr val="FFFFFF"/>
              </a:highlight>
            </a:endParaRPr>
          </a:p>
          <a:p>
            <a:pPr indent="0" lvl="0" marL="0" rtl="0" algn="l">
              <a:spcBef>
                <a:spcPts val="0"/>
              </a:spcBef>
              <a:spcAft>
                <a:spcPts val="0"/>
              </a:spcAft>
              <a:buNone/>
            </a:pPr>
            <a:r>
              <a:rPr lang="tr-TR" sz="1500">
                <a:solidFill>
                  <a:srgbClr val="070F21"/>
                </a:solidFill>
                <a:highlight>
                  <a:srgbClr val="FFFFFF"/>
                </a:highlight>
              </a:rPr>
              <a:t>Once you’re done with the feature you can merge back into master</a:t>
            </a:r>
            <a:endParaRPr sz="1500">
              <a:solidFill>
                <a:srgbClr val="070F21"/>
              </a:solidFill>
              <a:highlight>
                <a:srgbClr val="FFFFFF"/>
              </a:highlight>
            </a:endParaRPr>
          </a:p>
          <a:p>
            <a:pPr indent="0" lvl="0" marL="0" rtl="0" algn="l">
              <a:spcBef>
                <a:spcPts val="0"/>
              </a:spcBef>
              <a:spcAft>
                <a:spcPts val="0"/>
              </a:spcAft>
              <a:buNone/>
            </a:pPr>
            <a:r>
              <a:t/>
            </a:r>
            <a:endParaRPr sz="1500">
              <a:solidFill>
                <a:srgbClr val="070F21"/>
              </a:solidFill>
              <a:highlight>
                <a:srgbClr val="FFFFFF"/>
              </a:highlight>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eeb6d61c24_1_5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eeb6d61c24_1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rgbClr val="070F21"/>
              </a:solidFill>
              <a:highlight>
                <a:srgbClr val="FFFFFF"/>
              </a:highlight>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eeb6d61c24_1_54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eeb6d61c24_1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rgbClr val="070F21"/>
              </a:solidFill>
              <a:highlight>
                <a:srgbClr val="FFFFFF"/>
              </a:highlight>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eeb6d61c24_1_57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eeb6d61c24_1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rgbClr val="070F21"/>
              </a:solidFill>
              <a:highlight>
                <a:srgbClr val="FFFFFF"/>
              </a:highlight>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geeb6d61c24_1_60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07" name="Google Shape;807;geeb6d61c24_1_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rgbClr val="070F21"/>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a7a55f4450_0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a7a55f445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What are text files? What is source file?</a:t>
            </a:r>
            <a:endParaRPr/>
          </a:p>
          <a:p>
            <a:pPr indent="0" lvl="0" marL="0" rtl="0" algn="l">
              <a:spcBef>
                <a:spcPts val="0"/>
              </a:spcBef>
              <a:spcAft>
                <a:spcPts val="0"/>
              </a:spcAft>
              <a:buNone/>
            </a:pPr>
            <a:r>
              <a:rPr lang="tr-TR"/>
              <a:t>Give me an example? Are you going to write source file?</a:t>
            </a:r>
            <a:endParaRPr/>
          </a:p>
          <a:p>
            <a:pPr indent="0" lvl="0" marL="0" rtl="0" algn="l">
              <a:spcBef>
                <a:spcPts val="0"/>
              </a:spcBef>
              <a:spcAft>
                <a:spcPts val="0"/>
              </a:spcAft>
              <a:buNone/>
            </a:pPr>
            <a:r>
              <a:rPr lang="tr-TR"/>
              <a:t>Python file, Ansible file, docker files etc.</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do you have a luxury to lose the code you wrote??</a:t>
            </a:r>
            <a:endParaRPr/>
          </a:p>
          <a:p>
            <a:pPr indent="0" lvl="0" marL="0" rtl="0" algn="l">
              <a:spcBef>
                <a:spcPts val="0"/>
              </a:spcBef>
              <a:spcAft>
                <a:spcPts val="0"/>
              </a:spcAft>
              <a:buNone/>
            </a:pPr>
            <a:r>
              <a:rPr lang="tr-TR"/>
              <a:t>They’re paying for that code and every code a has a price tag.</a:t>
            </a:r>
            <a:endParaRPr/>
          </a:p>
          <a:p>
            <a:pPr indent="0" lvl="0" marL="0" rtl="0" algn="l">
              <a:spcBef>
                <a:spcPts val="0"/>
              </a:spcBef>
              <a:spcAft>
                <a:spcPts val="0"/>
              </a:spcAft>
              <a:buNone/>
            </a:pPr>
            <a:r>
              <a:rPr lang="tr-TR"/>
              <a:t>Jira, every ticket has a price on it. how many people worked on that ticket. how many hours. So feature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What is undo who knows to do undo?</a:t>
            </a:r>
            <a:endParaRPr/>
          </a:p>
          <a:p>
            <a:pPr indent="0" lvl="0" marL="0" rtl="0" algn="l">
              <a:spcBef>
                <a:spcPts val="0"/>
              </a:spcBef>
              <a:spcAft>
                <a:spcPts val="0"/>
              </a:spcAft>
              <a:buNone/>
            </a:pPr>
            <a:r>
              <a:rPr lang="tr-TR"/>
              <a:t>Word document example. </a:t>
            </a:r>
            <a:endParaRPr/>
          </a:p>
          <a:p>
            <a:pPr indent="0" lvl="0" marL="0" rtl="0" algn="l">
              <a:spcBef>
                <a:spcPts val="0"/>
              </a:spcBef>
              <a:spcAft>
                <a:spcPts val="0"/>
              </a:spcAft>
              <a:buNone/>
            </a:pPr>
            <a:r>
              <a:rPr lang="tr-TR"/>
              <a:t>Undo Redo example.</a:t>
            </a:r>
            <a:endParaRPr/>
          </a:p>
          <a:p>
            <a:pPr indent="0" lvl="0" marL="0" rtl="0" algn="l">
              <a:spcBef>
                <a:spcPts val="0"/>
              </a:spcBef>
              <a:spcAft>
                <a:spcPts val="0"/>
              </a:spcAft>
              <a:buNone/>
            </a:pPr>
            <a:r>
              <a:rPr lang="tr-TR"/>
              <a:t>Show undo button on word document.</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Many people works collaboratively.</a:t>
            </a:r>
            <a:endParaRPr/>
          </a:p>
          <a:p>
            <a:pPr indent="0" lvl="0" marL="0" rtl="0" algn="l">
              <a:spcBef>
                <a:spcPts val="0"/>
              </a:spcBef>
              <a:spcAft>
                <a:spcPts val="0"/>
              </a:spcAft>
              <a:buNone/>
            </a:pPr>
            <a:r>
              <a:rPr lang="tr-TR"/>
              <a:t>To make it happen we need a system.</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What is Codebase?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eeb6d61c24_1_64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eeb6d61c24_1_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rgbClr val="070F21"/>
              </a:solidFill>
              <a:highlight>
                <a:srgbClr val="FFFFFF"/>
              </a:highlight>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eeb6d61c24_1_67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eeb6d61c24_1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Pull Request ile ilgili senaryo. </a:t>
            </a:r>
            <a:endParaRPr/>
          </a:p>
          <a:p>
            <a:pPr indent="0" lvl="0" marL="0" rtl="0" algn="l">
              <a:spcBef>
                <a:spcPts val="0"/>
              </a:spcBef>
              <a:spcAft>
                <a:spcPts val="0"/>
              </a:spcAft>
              <a:buNone/>
            </a:pPr>
            <a:r>
              <a:rPr lang="tr-TR"/>
              <a:t>Live representation.</a:t>
            </a:r>
            <a:endParaRPr/>
          </a:p>
          <a:p>
            <a:pPr indent="0" lvl="0" marL="0" rtl="0" algn="l">
              <a:spcBef>
                <a:spcPts val="0"/>
              </a:spcBef>
              <a:spcAft>
                <a:spcPts val="0"/>
              </a:spcAft>
              <a:buNone/>
            </a:pPr>
            <a:r>
              <a:rPr lang="tr-TR"/>
              <a:t>remote origin/upstream - </a:t>
            </a:r>
            <a:endParaRPr/>
          </a:p>
          <a:p>
            <a:pPr indent="0" lvl="0" marL="0" rtl="0" algn="l">
              <a:spcBef>
                <a:spcPts val="0"/>
              </a:spcBef>
              <a:spcAft>
                <a:spcPts val="0"/>
              </a:spcAft>
              <a:buNone/>
            </a:pPr>
            <a:r>
              <a:rPr lang="tr-TR"/>
              <a:t>Merge, rebase, conflicts</a:t>
            </a:r>
            <a:endParaRPr/>
          </a:p>
          <a:p>
            <a:pPr indent="0" lvl="0" marL="0" rtl="0" algn="l">
              <a:spcBef>
                <a:spcPts val="0"/>
              </a:spcBef>
              <a:spcAft>
                <a:spcPts val="0"/>
              </a:spcAft>
              <a:buNone/>
            </a:pPr>
            <a:r>
              <a:rPr lang="tr-TR"/>
              <a:t>Cherry pick</a:t>
            </a:r>
            <a:endParaRPr/>
          </a:p>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geeb6d61c24_1_12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7" name="Google Shape;887;geeb6d61c24_1_1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eeb6d61c24_1_122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eeb6d61c24_1_1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geeb6d61c24_1_123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2" name="Google Shape;912;geeb6d61c24_1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eeb6d61c24_1_124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eeb6d61c24_1_1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tr-TR"/>
              <a:t>Let’s start with cloning.</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Let’s create a new repo and put a new file on it. Do our first commit.</a:t>
            </a:r>
            <a:endParaRPr/>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tr-TR" sz="1200"/>
              <a:t>  mkdir gitprojects</a:t>
            </a:r>
            <a:endParaRPr sz="1200"/>
          </a:p>
          <a:p>
            <a:pPr indent="0" lvl="0" marL="0" rtl="0" algn="l">
              <a:lnSpc>
                <a:spcPct val="115000"/>
              </a:lnSpc>
              <a:spcBef>
                <a:spcPts val="0"/>
              </a:spcBef>
              <a:spcAft>
                <a:spcPts val="0"/>
              </a:spcAft>
              <a:buNone/>
            </a:pPr>
            <a:r>
              <a:rPr lang="tr-TR" sz="1200"/>
              <a:t>  499  cd gitprojects/</a:t>
            </a:r>
            <a:endParaRPr sz="1200"/>
          </a:p>
          <a:p>
            <a:pPr indent="0" lvl="0" marL="0" rtl="0" algn="l">
              <a:lnSpc>
                <a:spcPct val="115000"/>
              </a:lnSpc>
              <a:spcBef>
                <a:spcPts val="0"/>
              </a:spcBef>
              <a:spcAft>
                <a:spcPts val="0"/>
              </a:spcAft>
              <a:buNone/>
            </a:pPr>
            <a:r>
              <a:rPr lang="tr-TR" sz="1200"/>
              <a:t>  500  git clone https://github.com/clarusway/labb.git</a:t>
            </a:r>
            <a:endParaRPr sz="1200"/>
          </a:p>
          <a:p>
            <a:pPr indent="0" lvl="0" marL="0" rtl="0" algn="l">
              <a:lnSpc>
                <a:spcPct val="115000"/>
              </a:lnSpc>
              <a:spcBef>
                <a:spcPts val="0"/>
              </a:spcBef>
              <a:spcAft>
                <a:spcPts val="0"/>
              </a:spcAft>
              <a:buNone/>
            </a:pPr>
            <a:r>
              <a:rPr lang="tr-TR" sz="1200"/>
              <a:t>  501  ls</a:t>
            </a:r>
            <a:endParaRPr sz="1200"/>
          </a:p>
          <a:p>
            <a:pPr indent="0" lvl="0" marL="0" rtl="0" algn="l">
              <a:lnSpc>
                <a:spcPct val="115000"/>
              </a:lnSpc>
              <a:spcBef>
                <a:spcPts val="0"/>
              </a:spcBef>
              <a:spcAft>
                <a:spcPts val="0"/>
              </a:spcAft>
              <a:buNone/>
            </a:pPr>
            <a:r>
              <a:rPr lang="tr-TR" sz="1200"/>
              <a:t>  502  git ls</a:t>
            </a:r>
            <a:endParaRPr sz="1200"/>
          </a:p>
          <a:p>
            <a:pPr indent="0" lvl="0" marL="0" rtl="0" algn="l">
              <a:lnSpc>
                <a:spcPct val="115000"/>
              </a:lnSpc>
              <a:spcBef>
                <a:spcPts val="0"/>
              </a:spcBef>
              <a:spcAft>
                <a:spcPts val="0"/>
              </a:spcAft>
              <a:buNone/>
            </a:pPr>
            <a:r>
              <a:rPr lang="tr-TR" sz="1200"/>
              <a:t>  503  ls</a:t>
            </a:r>
            <a:endParaRPr sz="1200"/>
          </a:p>
          <a:p>
            <a:pPr indent="0" lvl="0" marL="0" rtl="0" algn="l">
              <a:lnSpc>
                <a:spcPct val="115000"/>
              </a:lnSpc>
              <a:spcBef>
                <a:spcPts val="0"/>
              </a:spcBef>
              <a:spcAft>
                <a:spcPts val="0"/>
              </a:spcAft>
              <a:buNone/>
            </a:pPr>
            <a:r>
              <a:rPr lang="tr-TR" sz="1200"/>
              <a:t>  504  cd labb</a:t>
            </a:r>
            <a:endParaRPr sz="1200"/>
          </a:p>
          <a:p>
            <a:pPr indent="0" lvl="0" marL="0" rtl="0" algn="l">
              <a:lnSpc>
                <a:spcPct val="115000"/>
              </a:lnSpc>
              <a:spcBef>
                <a:spcPts val="0"/>
              </a:spcBef>
              <a:spcAft>
                <a:spcPts val="0"/>
              </a:spcAft>
              <a:buNone/>
            </a:pPr>
            <a:r>
              <a:rPr lang="tr-TR" sz="1200"/>
              <a:t>  505  ls</a:t>
            </a:r>
            <a:endParaRPr sz="1200"/>
          </a:p>
          <a:p>
            <a:pPr indent="0" lvl="0" marL="0" rtl="0" algn="l">
              <a:lnSpc>
                <a:spcPct val="115000"/>
              </a:lnSpc>
              <a:spcBef>
                <a:spcPts val="0"/>
              </a:spcBef>
              <a:spcAft>
                <a:spcPts val="0"/>
              </a:spcAft>
              <a:buNone/>
            </a:pPr>
            <a:r>
              <a:rPr lang="tr-TR" sz="1200"/>
              <a:t>  506  vim file2.txt</a:t>
            </a:r>
            <a:endParaRPr sz="1200"/>
          </a:p>
          <a:p>
            <a:pPr indent="0" lvl="0" marL="0" rtl="0" algn="l">
              <a:lnSpc>
                <a:spcPct val="115000"/>
              </a:lnSpc>
              <a:spcBef>
                <a:spcPts val="0"/>
              </a:spcBef>
              <a:spcAft>
                <a:spcPts val="0"/>
              </a:spcAft>
              <a:buNone/>
            </a:pPr>
            <a:r>
              <a:rPr lang="tr-TR" sz="1200"/>
              <a:t>  507  git status</a:t>
            </a:r>
            <a:endParaRPr sz="1200"/>
          </a:p>
          <a:p>
            <a:pPr indent="0" lvl="0" marL="0" rtl="0" algn="l">
              <a:lnSpc>
                <a:spcPct val="115000"/>
              </a:lnSpc>
              <a:spcBef>
                <a:spcPts val="0"/>
              </a:spcBef>
              <a:spcAft>
                <a:spcPts val="0"/>
              </a:spcAft>
              <a:buNone/>
            </a:pPr>
            <a:r>
              <a:rPr lang="tr-TR" sz="1200"/>
              <a:t>  508  git add .</a:t>
            </a:r>
            <a:endParaRPr sz="1200"/>
          </a:p>
          <a:p>
            <a:pPr indent="0" lvl="0" marL="0" rtl="0" algn="l">
              <a:lnSpc>
                <a:spcPct val="115000"/>
              </a:lnSpc>
              <a:spcBef>
                <a:spcPts val="0"/>
              </a:spcBef>
              <a:spcAft>
                <a:spcPts val="0"/>
              </a:spcAft>
              <a:buNone/>
            </a:pPr>
            <a:r>
              <a:rPr lang="tr-TR" sz="1200"/>
              <a:t>  509  git commit -m "mee"</a:t>
            </a:r>
            <a:endParaRPr sz="1200"/>
          </a:p>
          <a:p>
            <a:pPr indent="0" lvl="0" marL="0" rtl="0" algn="l">
              <a:lnSpc>
                <a:spcPct val="115000"/>
              </a:lnSpc>
              <a:spcBef>
                <a:spcPts val="0"/>
              </a:spcBef>
              <a:spcAft>
                <a:spcPts val="0"/>
              </a:spcAft>
              <a:buNone/>
            </a:pPr>
            <a:r>
              <a:rPr lang="tr-TR" sz="1200"/>
              <a:t>  510  git s</a:t>
            </a:r>
            <a:endParaRPr sz="1200"/>
          </a:p>
          <a:p>
            <a:pPr indent="0" lvl="0" marL="0" rtl="0" algn="l">
              <a:lnSpc>
                <a:spcPct val="115000"/>
              </a:lnSpc>
              <a:spcBef>
                <a:spcPts val="0"/>
              </a:spcBef>
              <a:spcAft>
                <a:spcPts val="0"/>
              </a:spcAft>
              <a:buNone/>
            </a:pPr>
            <a:r>
              <a:rPr lang="tr-TR" sz="1200"/>
              <a:t>  511  git push origin master</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tr-TR" sz="1200"/>
              <a:t>Secondly give them the link of your code and show fork. change it.</a:t>
            </a:r>
            <a:endParaRPr sz="1200"/>
          </a:p>
          <a:p>
            <a:pPr indent="0" lvl="0" marL="0" rtl="0" algn="l">
              <a:lnSpc>
                <a:spcPct val="115000"/>
              </a:lnSpc>
              <a:spcBef>
                <a:spcPts val="0"/>
              </a:spcBef>
              <a:spcAft>
                <a:spcPts val="0"/>
              </a:spcAft>
              <a:buNone/>
            </a:pPr>
            <a:r>
              <a:rPr lang="tr-TR" sz="1200"/>
              <a:t>Then show them to clone again. remote to remote and then clone.</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tr-TR" sz="1200"/>
              <a:t>Scenario: git clone, change the file on remote, git status, git fetch, git merge </a:t>
            </a:r>
            <a:endParaRPr sz="1200"/>
          </a:p>
          <a:p>
            <a:pPr indent="0" lvl="0" marL="0" rtl="0" algn="l">
              <a:lnSpc>
                <a:spcPct val="115000"/>
              </a:lnSpc>
              <a:spcBef>
                <a:spcPts val="0"/>
              </a:spcBef>
              <a:spcAft>
                <a:spcPts val="0"/>
              </a:spcAft>
              <a:buNone/>
            </a:pPr>
            <a:r>
              <a:rPr lang="tr-TR" sz="1200"/>
              <a:t>then do the same thing with git pull.</a:t>
            </a:r>
            <a:endParaRPr sz="1200"/>
          </a:p>
          <a:p>
            <a:pPr indent="0" lvl="0" marL="0" rtl="0" algn="l">
              <a:lnSpc>
                <a:spcPct val="115000"/>
              </a:lnSpc>
              <a:spcBef>
                <a:spcPts val="0"/>
              </a:spcBef>
              <a:spcAft>
                <a:spcPts val="0"/>
              </a:spcAft>
              <a:buNone/>
            </a:pPr>
            <a:r>
              <a:rPr lang="tr-TR" sz="1200"/>
              <a:t>change 1 file and try to push before pull see the problem. git pull </a:t>
            </a:r>
            <a:endParaRPr sz="1200"/>
          </a:p>
          <a:p>
            <a:pPr indent="0" lvl="0" marL="0" rtl="0" algn="l">
              <a:spcBef>
                <a:spcPts val="0"/>
              </a:spcBef>
              <a:spcAft>
                <a:spcPts val="0"/>
              </a:spcAft>
              <a:buNone/>
            </a:pPr>
            <a:r>
              <a:t/>
            </a:r>
            <a:endParaRPr/>
          </a:p>
          <a:p>
            <a:pPr indent="0" lvl="0" marL="0" rtl="0" algn="l">
              <a:spcBef>
                <a:spcPts val="0"/>
              </a:spcBef>
              <a:spcAft>
                <a:spcPts val="0"/>
              </a:spcAft>
              <a:buNone/>
            </a:pPr>
            <a:r>
              <a:rPr lang="tr-TR"/>
              <a:t>Visual representation</a:t>
            </a:r>
            <a:endParaRPr/>
          </a:p>
          <a:p>
            <a:pPr indent="0" lvl="0" marL="0" rtl="0" algn="l">
              <a:spcBef>
                <a:spcPts val="0"/>
              </a:spcBef>
              <a:spcAft>
                <a:spcPts val="0"/>
              </a:spcAft>
              <a:buNone/>
            </a:pPr>
            <a:r>
              <a:rPr lang="tr-TR"/>
              <a:t>Create a commit and push</a:t>
            </a:r>
            <a:endParaRPr/>
          </a:p>
          <a:p>
            <a:pPr indent="0" lvl="0" marL="0" rtl="0" algn="l">
              <a:spcBef>
                <a:spcPts val="0"/>
              </a:spcBef>
              <a:spcAft>
                <a:spcPts val="0"/>
              </a:spcAft>
              <a:buNone/>
            </a:pPr>
            <a:r>
              <a:rPr lang="tr-TR"/>
              <a:t>create a branch and push</a:t>
            </a:r>
            <a:endParaRPr/>
          </a:p>
          <a:p>
            <a:pPr indent="0" lvl="0" marL="0" rtl="0" algn="l">
              <a:spcBef>
                <a:spcPts val="0"/>
              </a:spcBef>
              <a:spcAft>
                <a:spcPts val="0"/>
              </a:spcAft>
              <a:buNone/>
            </a:pPr>
            <a:r>
              <a:rPr lang="tr-TR"/>
              <a:t>local: merge the branch </a:t>
            </a:r>
            <a:endParaRPr/>
          </a:p>
          <a:p>
            <a:pPr indent="0" lvl="0" marL="0" rtl="0" algn="l">
              <a:spcBef>
                <a:spcPts val="0"/>
              </a:spcBef>
              <a:spcAft>
                <a:spcPts val="0"/>
              </a:spcAft>
              <a:buNone/>
            </a:pPr>
            <a:r>
              <a:rPr lang="tr-TR"/>
              <a:t>push</a:t>
            </a:r>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master</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pull</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0 commits on master.</a:t>
            </a:r>
            <a:endParaRPr sz="900">
              <a:solidFill>
                <a:srgbClr val="FFFFCC"/>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CCCC"/>
                </a:solidFill>
                <a:highlight>
                  <a:srgbClr val="000000"/>
                </a:highlight>
                <a:latin typeface="Courier New"/>
                <a:ea typeface="Courier New"/>
                <a:cs typeface="Courier New"/>
                <a:sym typeface="Courier New"/>
              </a:rPr>
              <a:t>Already up-to-date.</a:t>
            </a:r>
            <a:endParaRPr sz="900">
              <a:solidFill>
                <a:srgbClr val="FFCC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fetch</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0 commits on master.</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branch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Everything up-to-date.</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merge eric</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You have performed a fast-forward merge.</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master</a:t>
            </a:r>
            <a:endParaRPr sz="1050">
              <a:solidFill>
                <a:srgbClr val="FFFFFF"/>
              </a:solidFill>
              <a:highlight>
                <a:srgbClr val="000000"/>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rPr lang="tr-TR"/>
              <a:t>Remote visual representation:</a:t>
            </a:r>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master</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CCCC"/>
                </a:solidFill>
                <a:highlight>
                  <a:srgbClr val="000000"/>
                </a:highlight>
                <a:latin typeface="Courier New"/>
                <a:ea typeface="Courier New"/>
                <a:cs typeface="Courier New"/>
                <a:sym typeface="Courier New"/>
              </a:rPr>
              <a:t>Push rejected. Non fast-forward. Try pulling first</a:t>
            </a:r>
            <a:endParaRPr sz="900">
              <a:solidFill>
                <a:srgbClr val="FFCC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pull</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0 commits on master.</a:t>
            </a:r>
            <a:endParaRPr sz="900">
              <a:solidFill>
                <a:srgbClr val="FFFFCC"/>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1 commits on feature.</a:t>
            </a:r>
            <a:endParaRPr sz="900">
              <a:solidFill>
                <a:srgbClr val="FFFFCC"/>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Fast-forwarded to origin/feature.</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feature</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merge feature</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a:t>
            </a:r>
            <a:endParaRPr sz="1050">
              <a:solidFill>
                <a:srgbClr val="FFFFFF"/>
              </a:solidFill>
              <a:highlight>
                <a:srgbClr val="000000"/>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eeb6d61c24_1_125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eeb6d61c24_1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Everybody has a Github account right?</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sz="1500">
                <a:solidFill>
                  <a:srgbClr val="070F21"/>
                </a:solidFill>
                <a:highlight>
                  <a:srgbClr val="FFFFFF"/>
                </a:highlight>
              </a:rPr>
              <a:t>Origin is an alias to the remote repository. We say </a:t>
            </a:r>
            <a:r>
              <a:rPr lang="tr-TR" sz="1500">
                <a:solidFill>
                  <a:srgbClr val="070F21"/>
                </a:solidFill>
              </a:rPr>
              <a:t>origin</a:t>
            </a:r>
            <a:r>
              <a:rPr lang="tr-TR" sz="1500">
                <a:solidFill>
                  <a:srgbClr val="070F21"/>
                </a:solidFill>
                <a:highlight>
                  <a:srgbClr val="FFFFFF"/>
                </a:highlight>
              </a:rPr>
              <a:t> so we won't have to write out the URL of the remote repo every time in the future. While </a:t>
            </a:r>
            <a:r>
              <a:rPr lang="tr-TR" sz="1500">
                <a:solidFill>
                  <a:srgbClr val="070F21"/>
                </a:solidFill>
              </a:rPr>
              <a:t>origin</a:t>
            </a:r>
            <a:r>
              <a:rPr lang="tr-TR" sz="1500">
                <a:solidFill>
                  <a:srgbClr val="070F21"/>
                </a:solidFill>
                <a:highlight>
                  <a:srgbClr val="FFFFFF"/>
                </a:highlight>
              </a:rPr>
              <a:t> is the name most people use, you can name it something else.</a:t>
            </a:r>
            <a:endParaRPr sz="1500">
              <a:solidFill>
                <a:srgbClr val="070F21"/>
              </a:solidFill>
              <a:highlight>
                <a:srgbClr val="FFFFFF"/>
              </a:highlight>
            </a:endParaRPr>
          </a:p>
          <a:p>
            <a:pPr indent="0" lvl="0" marL="0" rtl="0" algn="l">
              <a:spcBef>
                <a:spcPts val="0"/>
              </a:spcBef>
              <a:spcAft>
                <a:spcPts val="0"/>
              </a:spcAft>
              <a:buNone/>
            </a:pPr>
            <a:r>
              <a:t/>
            </a:r>
            <a:endParaRPr sz="1500">
              <a:solidFill>
                <a:srgbClr val="070F21"/>
              </a:solidFill>
              <a:highlight>
                <a:srgbClr val="FFFFFF"/>
              </a:highlight>
            </a:endParaRPr>
          </a:p>
          <a:p>
            <a:pPr indent="0" lvl="0" marL="0" rtl="0" algn="l">
              <a:spcBef>
                <a:spcPts val="0"/>
              </a:spcBef>
              <a:spcAft>
                <a:spcPts val="0"/>
              </a:spcAft>
              <a:buNone/>
            </a:pPr>
            <a:r>
              <a:rPr lang="tr-TR" sz="1500">
                <a:solidFill>
                  <a:srgbClr val="070F21"/>
                </a:solidFill>
              </a:rPr>
              <a:t>-u</a:t>
            </a:r>
            <a:r>
              <a:rPr lang="tr-TR" sz="1500">
                <a:solidFill>
                  <a:srgbClr val="070F21"/>
                </a:solidFill>
                <a:highlight>
                  <a:srgbClr val="FFFFFF"/>
                </a:highlight>
              </a:rPr>
              <a:t> is short for </a:t>
            </a:r>
            <a:r>
              <a:rPr lang="tr-TR" sz="1500">
                <a:solidFill>
                  <a:srgbClr val="070F21"/>
                </a:solidFill>
              </a:rPr>
              <a:t>--set-upstream</a:t>
            </a:r>
            <a:r>
              <a:rPr lang="tr-TR" sz="1500">
                <a:solidFill>
                  <a:srgbClr val="070F21"/>
                </a:solidFill>
                <a:highlight>
                  <a:srgbClr val="FFFFFF"/>
                </a:highlight>
              </a:rPr>
              <a:t> and adds an upstream (tracking) reference so in the future, Git will remember where we want to push to and pull from. That will allow us to use </a:t>
            </a:r>
            <a:r>
              <a:rPr lang="tr-TR" sz="1500">
                <a:solidFill>
                  <a:srgbClr val="070F21"/>
                </a:solidFill>
              </a:rPr>
              <a:t>git pull</a:t>
            </a:r>
            <a:r>
              <a:rPr lang="tr-TR" sz="1500">
                <a:solidFill>
                  <a:srgbClr val="070F21"/>
                </a:solidFill>
                <a:highlight>
                  <a:srgbClr val="FFFFFF"/>
                </a:highlight>
              </a:rPr>
              <a:t> or </a:t>
            </a:r>
            <a:r>
              <a:rPr lang="tr-TR" sz="1500">
                <a:solidFill>
                  <a:srgbClr val="070F21"/>
                </a:solidFill>
              </a:rPr>
              <a:t>git push</a:t>
            </a:r>
            <a:r>
              <a:rPr lang="tr-TR" sz="1500">
                <a:solidFill>
                  <a:srgbClr val="070F21"/>
                </a:solidFill>
                <a:highlight>
                  <a:srgbClr val="FFFFFF"/>
                </a:highlight>
              </a:rPr>
              <a:t> without having to specify extra arguments.</a:t>
            </a:r>
            <a:endParaRPr sz="1500">
              <a:solidFill>
                <a:srgbClr val="070F21"/>
              </a:solidFill>
              <a:highlight>
                <a:srgbClr val="FFFFFF"/>
              </a:highlight>
            </a:endParaRPr>
          </a:p>
          <a:p>
            <a:pPr indent="0" lvl="0" marL="0" rtl="0" algn="l">
              <a:spcBef>
                <a:spcPts val="0"/>
              </a:spcBef>
              <a:spcAft>
                <a:spcPts val="0"/>
              </a:spcAft>
              <a:buNone/>
            </a:pPr>
            <a:r>
              <a:t/>
            </a:r>
            <a:endParaRPr sz="1500">
              <a:solidFill>
                <a:srgbClr val="070F21"/>
              </a:solidFill>
              <a:highlight>
                <a:srgbClr val="FFFFFF"/>
              </a:highlight>
            </a:endParaRPr>
          </a:p>
          <a:p>
            <a:pPr indent="0" lvl="0" marL="0" rtl="0" algn="l">
              <a:lnSpc>
                <a:spcPct val="160000"/>
              </a:lnSpc>
              <a:spcBef>
                <a:spcPts val="0"/>
              </a:spcBef>
              <a:spcAft>
                <a:spcPts val="0"/>
              </a:spcAft>
              <a:buNone/>
            </a:pPr>
            <a:r>
              <a:rPr lang="tr-TR" sz="1500">
                <a:solidFill>
                  <a:srgbClr val="070F21"/>
                </a:solidFill>
                <a:highlight>
                  <a:srgbClr val="FFFFFF"/>
                </a:highlight>
              </a:rPr>
              <a:t>If this is the first time pushing to the remote server, you should be asked to login with your username and password.</a:t>
            </a:r>
            <a:endParaRPr sz="1500">
              <a:solidFill>
                <a:srgbClr val="070F21"/>
              </a:solidFill>
              <a:highlight>
                <a:srgbClr val="FFFFFF"/>
              </a:highlight>
            </a:endParaRPr>
          </a:p>
          <a:p>
            <a:pPr indent="0" lvl="0" marL="0" rtl="0" algn="l">
              <a:lnSpc>
                <a:spcPct val="115000"/>
              </a:lnSpc>
              <a:spcBef>
                <a:spcPts val="1100"/>
              </a:spcBef>
              <a:spcAft>
                <a:spcPts val="0"/>
              </a:spcAft>
              <a:buNone/>
            </a:pPr>
            <a:r>
              <a:t/>
            </a:r>
            <a:endParaRPr/>
          </a:p>
          <a:p>
            <a:pPr indent="0" lvl="0" marL="0" rtl="0" algn="l">
              <a:spcBef>
                <a:spcPts val="0"/>
              </a:spcBef>
              <a:spcAft>
                <a:spcPts val="0"/>
              </a:spcAft>
              <a:buNone/>
            </a:pPr>
            <a:r>
              <a:t/>
            </a:r>
            <a:endParaRPr sz="1500">
              <a:solidFill>
                <a:srgbClr val="070F21"/>
              </a:solidFill>
              <a:highlight>
                <a:srgbClr val="FFFFFF"/>
              </a:highlight>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eeb6d61c24_1_125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eeb6d61c24_1_1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tr-TR"/>
              <a:t>Let’s start with cloning.</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Let’s create a new repo and put a new file on it. Do our first commit.</a:t>
            </a:r>
            <a:endParaRPr/>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tr-TR" sz="1200"/>
              <a:t>  mkdir gitprojects</a:t>
            </a:r>
            <a:endParaRPr sz="1200"/>
          </a:p>
          <a:p>
            <a:pPr indent="0" lvl="0" marL="0" rtl="0" algn="l">
              <a:lnSpc>
                <a:spcPct val="115000"/>
              </a:lnSpc>
              <a:spcBef>
                <a:spcPts val="0"/>
              </a:spcBef>
              <a:spcAft>
                <a:spcPts val="0"/>
              </a:spcAft>
              <a:buNone/>
            </a:pPr>
            <a:r>
              <a:rPr lang="tr-TR" sz="1200"/>
              <a:t>  499  cd gitprojects/</a:t>
            </a:r>
            <a:endParaRPr sz="1200"/>
          </a:p>
          <a:p>
            <a:pPr indent="0" lvl="0" marL="0" rtl="0" algn="l">
              <a:lnSpc>
                <a:spcPct val="115000"/>
              </a:lnSpc>
              <a:spcBef>
                <a:spcPts val="0"/>
              </a:spcBef>
              <a:spcAft>
                <a:spcPts val="0"/>
              </a:spcAft>
              <a:buNone/>
            </a:pPr>
            <a:r>
              <a:rPr lang="tr-TR" sz="1200"/>
              <a:t>  500  git clone https://github.com/clarusway/labb.git</a:t>
            </a:r>
            <a:endParaRPr sz="1200"/>
          </a:p>
          <a:p>
            <a:pPr indent="0" lvl="0" marL="0" rtl="0" algn="l">
              <a:lnSpc>
                <a:spcPct val="115000"/>
              </a:lnSpc>
              <a:spcBef>
                <a:spcPts val="0"/>
              </a:spcBef>
              <a:spcAft>
                <a:spcPts val="0"/>
              </a:spcAft>
              <a:buNone/>
            </a:pPr>
            <a:r>
              <a:rPr lang="tr-TR" sz="1200"/>
              <a:t>  501  ls</a:t>
            </a:r>
            <a:endParaRPr sz="1200"/>
          </a:p>
          <a:p>
            <a:pPr indent="0" lvl="0" marL="0" rtl="0" algn="l">
              <a:lnSpc>
                <a:spcPct val="115000"/>
              </a:lnSpc>
              <a:spcBef>
                <a:spcPts val="0"/>
              </a:spcBef>
              <a:spcAft>
                <a:spcPts val="0"/>
              </a:spcAft>
              <a:buNone/>
            </a:pPr>
            <a:r>
              <a:rPr lang="tr-TR" sz="1200"/>
              <a:t>  502  git ls</a:t>
            </a:r>
            <a:endParaRPr sz="1200"/>
          </a:p>
          <a:p>
            <a:pPr indent="0" lvl="0" marL="0" rtl="0" algn="l">
              <a:lnSpc>
                <a:spcPct val="115000"/>
              </a:lnSpc>
              <a:spcBef>
                <a:spcPts val="0"/>
              </a:spcBef>
              <a:spcAft>
                <a:spcPts val="0"/>
              </a:spcAft>
              <a:buNone/>
            </a:pPr>
            <a:r>
              <a:rPr lang="tr-TR" sz="1200"/>
              <a:t>  503  ls</a:t>
            </a:r>
            <a:endParaRPr sz="1200"/>
          </a:p>
          <a:p>
            <a:pPr indent="0" lvl="0" marL="0" rtl="0" algn="l">
              <a:lnSpc>
                <a:spcPct val="115000"/>
              </a:lnSpc>
              <a:spcBef>
                <a:spcPts val="0"/>
              </a:spcBef>
              <a:spcAft>
                <a:spcPts val="0"/>
              </a:spcAft>
              <a:buNone/>
            </a:pPr>
            <a:r>
              <a:rPr lang="tr-TR" sz="1200"/>
              <a:t>  504  cd labb</a:t>
            </a:r>
            <a:endParaRPr sz="1200"/>
          </a:p>
          <a:p>
            <a:pPr indent="0" lvl="0" marL="0" rtl="0" algn="l">
              <a:lnSpc>
                <a:spcPct val="115000"/>
              </a:lnSpc>
              <a:spcBef>
                <a:spcPts val="0"/>
              </a:spcBef>
              <a:spcAft>
                <a:spcPts val="0"/>
              </a:spcAft>
              <a:buNone/>
            </a:pPr>
            <a:r>
              <a:rPr lang="tr-TR" sz="1200"/>
              <a:t>  505  ls</a:t>
            </a:r>
            <a:endParaRPr sz="1200"/>
          </a:p>
          <a:p>
            <a:pPr indent="0" lvl="0" marL="0" rtl="0" algn="l">
              <a:lnSpc>
                <a:spcPct val="115000"/>
              </a:lnSpc>
              <a:spcBef>
                <a:spcPts val="0"/>
              </a:spcBef>
              <a:spcAft>
                <a:spcPts val="0"/>
              </a:spcAft>
              <a:buNone/>
            </a:pPr>
            <a:r>
              <a:rPr lang="tr-TR" sz="1200"/>
              <a:t>  506  vim file2.txt</a:t>
            </a:r>
            <a:endParaRPr sz="1200"/>
          </a:p>
          <a:p>
            <a:pPr indent="0" lvl="0" marL="0" rtl="0" algn="l">
              <a:lnSpc>
                <a:spcPct val="115000"/>
              </a:lnSpc>
              <a:spcBef>
                <a:spcPts val="0"/>
              </a:spcBef>
              <a:spcAft>
                <a:spcPts val="0"/>
              </a:spcAft>
              <a:buNone/>
            </a:pPr>
            <a:r>
              <a:rPr lang="tr-TR" sz="1200"/>
              <a:t>  507  git status</a:t>
            </a:r>
            <a:endParaRPr sz="1200"/>
          </a:p>
          <a:p>
            <a:pPr indent="0" lvl="0" marL="0" rtl="0" algn="l">
              <a:lnSpc>
                <a:spcPct val="115000"/>
              </a:lnSpc>
              <a:spcBef>
                <a:spcPts val="0"/>
              </a:spcBef>
              <a:spcAft>
                <a:spcPts val="0"/>
              </a:spcAft>
              <a:buNone/>
            </a:pPr>
            <a:r>
              <a:rPr lang="tr-TR" sz="1200"/>
              <a:t>  508  git add .</a:t>
            </a:r>
            <a:endParaRPr sz="1200"/>
          </a:p>
          <a:p>
            <a:pPr indent="0" lvl="0" marL="0" rtl="0" algn="l">
              <a:lnSpc>
                <a:spcPct val="115000"/>
              </a:lnSpc>
              <a:spcBef>
                <a:spcPts val="0"/>
              </a:spcBef>
              <a:spcAft>
                <a:spcPts val="0"/>
              </a:spcAft>
              <a:buNone/>
            </a:pPr>
            <a:r>
              <a:rPr lang="tr-TR" sz="1200"/>
              <a:t>  509  git commit -m "mee"</a:t>
            </a:r>
            <a:endParaRPr sz="1200"/>
          </a:p>
          <a:p>
            <a:pPr indent="0" lvl="0" marL="0" rtl="0" algn="l">
              <a:lnSpc>
                <a:spcPct val="115000"/>
              </a:lnSpc>
              <a:spcBef>
                <a:spcPts val="0"/>
              </a:spcBef>
              <a:spcAft>
                <a:spcPts val="0"/>
              </a:spcAft>
              <a:buNone/>
            </a:pPr>
            <a:r>
              <a:rPr lang="tr-TR" sz="1200"/>
              <a:t>  510  git s</a:t>
            </a:r>
            <a:endParaRPr sz="1200"/>
          </a:p>
          <a:p>
            <a:pPr indent="0" lvl="0" marL="0" rtl="0" algn="l">
              <a:lnSpc>
                <a:spcPct val="115000"/>
              </a:lnSpc>
              <a:spcBef>
                <a:spcPts val="0"/>
              </a:spcBef>
              <a:spcAft>
                <a:spcPts val="0"/>
              </a:spcAft>
              <a:buNone/>
            </a:pPr>
            <a:r>
              <a:rPr lang="tr-TR" sz="1200"/>
              <a:t>  511  git push origin master</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tr-TR" sz="1200"/>
              <a:t>Secondly give them the link of your code and show fork. change it.</a:t>
            </a:r>
            <a:endParaRPr sz="1200"/>
          </a:p>
          <a:p>
            <a:pPr indent="0" lvl="0" marL="0" rtl="0" algn="l">
              <a:lnSpc>
                <a:spcPct val="115000"/>
              </a:lnSpc>
              <a:spcBef>
                <a:spcPts val="0"/>
              </a:spcBef>
              <a:spcAft>
                <a:spcPts val="0"/>
              </a:spcAft>
              <a:buNone/>
            </a:pPr>
            <a:r>
              <a:rPr lang="tr-TR" sz="1200"/>
              <a:t>Then show them to clone again. remote to remote and then clone.</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tr-TR" sz="1200"/>
              <a:t>Scenario: git clone, change the file on remote, git status, git fetch, git merge </a:t>
            </a:r>
            <a:endParaRPr sz="1200"/>
          </a:p>
          <a:p>
            <a:pPr indent="0" lvl="0" marL="0" rtl="0" algn="l">
              <a:lnSpc>
                <a:spcPct val="115000"/>
              </a:lnSpc>
              <a:spcBef>
                <a:spcPts val="0"/>
              </a:spcBef>
              <a:spcAft>
                <a:spcPts val="0"/>
              </a:spcAft>
              <a:buNone/>
            </a:pPr>
            <a:r>
              <a:rPr lang="tr-TR" sz="1200"/>
              <a:t>then do the same thing with git pull.</a:t>
            </a:r>
            <a:endParaRPr sz="1200"/>
          </a:p>
          <a:p>
            <a:pPr indent="0" lvl="0" marL="0" rtl="0" algn="l">
              <a:lnSpc>
                <a:spcPct val="115000"/>
              </a:lnSpc>
              <a:spcBef>
                <a:spcPts val="0"/>
              </a:spcBef>
              <a:spcAft>
                <a:spcPts val="0"/>
              </a:spcAft>
              <a:buNone/>
            </a:pPr>
            <a:r>
              <a:rPr lang="tr-TR" sz="1200"/>
              <a:t>change 1 file and try to push before pull see the problem. git pull </a:t>
            </a:r>
            <a:endParaRPr sz="1200"/>
          </a:p>
          <a:p>
            <a:pPr indent="0" lvl="0" marL="0" rtl="0" algn="l">
              <a:spcBef>
                <a:spcPts val="0"/>
              </a:spcBef>
              <a:spcAft>
                <a:spcPts val="0"/>
              </a:spcAft>
              <a:buNone/>
            </a:pPr>
            <a:r>
              <a:t/>
            </a:r>
            <a:endParaRPr/>
          </a:p>
          <a:p>
            <a:pPr indent="0" lvl="0" marL="0" rtl="0" algn="l">
              <a:spcBef>
                <a:spcPts val="0"/>
              </a:spcBef>
              <a:spcAft>
                <a:spcPts val="0"/>
              </a:spcAft>
              <a:buNone/>
            </a:pPr>
            <a:r>
              <a:rPr lang="tr-TR"/>
              <a:t>Visual representation</a:t>
            </a:r>
            <a:endParaRPr/>
          </a:p>
          <a:p>
            <a:pPr indent="0" lvl="0" marL="0" rtl="0" algn="l">
              <a:spcBef>
                <a:spcPts val="0"/>
              </a:spcBef>
              <a:spcAft>
                <a:spcPts val="0"/>
              </a:spcAft>
              <a:buNone/>
            </a:pPr>
            <a:r>
              <a:rPr lang="tr-TR"/>
              <a:t>Create a commit and push</a:t>
            </a:r>
            <a:endParaRPr/>
          </a:p>
          <a:p>
            <a:pPr indent="0" lvl="0" marL="0" rtl="0" algn="l">
              <a:spcBef>
                <a:spcPts val="0"/>
              </a:spcBef>
              <a:spcAft>
                <a:spcPts val="0"/>
              </a:spcAft>
              <a:buNone/>
            </a:pPr>
            <a:r>
              <a:rPr lang="tr-TR"/>
              <a:t>create a branch and push</a:t>
            </a:r>
            <a:endParaRPr/>
          </a:p>
          <a:p>
            <a:pPr indent="0" lvl="0" marL="0" rtl="0" algn="l">
              <a:spcBef>
                <a:spcPts val="0"/>
              </a:spcBef>
              <a:spcAft>
                <a:spcPts val="0"/>
              </a:spcAft>
              <a:buNone/>
            </a:pPr>
            <a:r>
              <a:rPr lang="tr-TR"/>
              <a:t>local: merge the branch </a:t>
            </a:r>
            <a:endParaRPr/>
          </a:p>
          <a:p>
            <a:pPr indent="0" lvl="0" marL="0" rtl="0" algn="l">
              <a:spcBef>
                <a:spcPts val="0"/>
              </a:spcBef>
              <a:spcAft>
                <a:spcPts val="0"/>
              </a:spcAft>
              <a:buNone/>
            </a:pPr>
            <a:r>
              <a:rPr lang="tr-TR"/>
              <a:t>push</a:t>
            </a:r>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master</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pull</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0 commits on master.</a:t>
            </a:r>
            <a:endParaRPr sz="900">
              <a:solidFill>
                <a:srgbClr val="FFFFCC"/>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CCCC"/>
                </a:solidFill>
                <a:highlight>
                  <a:srgbClr val="000000"/>
                </a:highlight>
                <a:latin typeface="Courier New"/>
                <a:ea typeface="Courier New"/>
                <a:cs typeface="Courier New"/>
                <a:sym typeface="Courier New"/>
              </a:rPr>
              <a:t>Already up-to-date.</a:t>
            </a:r>
            <a:endParaRPr sz="900">
              <a:solidFill>
                <a:srgbClr val="FFCC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fetch</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0 commits on master.</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branch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Everything up-to-date.</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eric</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merge eric</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You have performed a fast-forward merge.</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master</a:t>
            </a:r>
            <a:endParaRPr sz="1050">
              <a:solidFill>
                <a:srgbClr val="FFFFFF"/>
              </a:solidFill>
              <a:highlight>
                <a:srgbClr val="000000"/>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rPr lang="tr-TR"/>
              <a:t>Remote visual representation:</a:t>
            </a:r>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master</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CCCC"/>
                </a:solidFill>
                <a:highlight>
                  <a:srgbClr val="000000"/>
                </a:highlight>
                <a:latin typeface="Courier New"/>
                <a:ea typeface="Courier New"/>
                <a:cs typeface="Courier New"/>
                <a:sym typeface="Courier New"/>
              </a:rPr>
              <a:t>Push rejected. Non fast-forward. Try pulling first</a:t>
            </a:r>
            <a:endParaRPr sz="900">
              <a:solidFill>
                <a:srgbClr val="FFCC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pull</a:t>
            </a:r>
            <a:endParaRPr sz="1050">
              <a:solidFill>
                <a:srgbClr val="FFFFFF"/>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0 commits on master.</a:t>
            </a:r>
            <a:endParaRPr sz="900">
              <a:solidFill>
                <a:srgbClr val="FFFFCC"/>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Fetched 1 commits on feature.</a:t>
            </a:r>
            <a:endParaRPr sz="900">
              <a:solidFill>
                <a:srgbClr val="FFFFCC"/>
              </a:solidFill>
              <a:highlight>
                <a:srgbClr val="000000"/>
              </a:highlight>
              <a:latin typeface="Courier New"/>
              <a:ea typeface="Courier New"/>
              <a:cs typeface="Courier New"/>
              <a:sym typeface="Courier New"/>
            </a:endParaRPr>
          </a:p>
          <a:p>
            <a:pPr indent="0" lvl="0" marL="50800" marR="50800" rtl="0" algn="l">
              <a:lnSpc>
                <a:spcPct val="115000"/>
              </a:lnSpc>
              <a:spcBef>
                <a:spcPts val="0"/>
              </a:spcBef>
              <a:spcAft>
                <a:spcPts val="0"/>
              </a:spcAft>
              <a:buNone/>
            </a:pPr>
            <a:r>
              <a:rPr lang="tr-TR" sz="900">
                <a:solidFill>
                  <a:srgbClr val="FFFFCC"/>
                </a:solidFill>
                <a:highlight>
                  <a:srgbClr val="000000"/>
                </a:highlight>
                <a:latin typeface="Courier New"/>
                <a:ea typeface="Courier New"/>
                <a:cs typeface="Courier New"/>
                <a:sym typeface="Courier New"/>
              </a:rPr>
              <a:t>Fast-forwarded to origin/feature.</a:t>
            </a:r>
            <a:endParaRPr sz="900">
              <a:solidFill>
                <a:srgbClr val="FFFFCC"/>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commit</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 origin feature</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checkout master</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merge feature</a:t>
            </a:r>
            <a:endParaRPr sz="1050">
              <a:solidFill>
                <a:srgbClr val="FFFFFF"/>
              </a:solidFill>
              <a:highlight>
                <a:srgbClr val="000000"/>
              </a:highlight>
              <a:latin typeface="Courier New"/>
              <a:ea typeface="Courier New"/>
              <a:cs typeface="Courier New"/>
              <a:sym typeface="Courier New"/>
            </a:endParaRPr>
          </a:p>
          <a:p>
            <a:pPr indent="0" lvl="0" marL="139700" rtl="0" algn="l">
              <a:lnSpc>
                <a:spcPct val="95454"/>
              </a:lnSpc>
              <a:spcBef>
                <a:spcPts val="0"/>
              </a:spcBef>
              <a:spcAft>
                <a:spcPts val="0"/>
              </a:spcAft>
              <a:buNone/>
            </a:pPr>
            <a:r>
              <a:rPr lang="tr-TR" sz="1050">
                <a:solidFill>
                  <a:srgbClr val="FFFFFF"/>
                </a:solidFill>
                <a:highlight>
                  <a:srgbClr val="000000"/>
                </a:highlight>
                <a:latin typeface="Courier New"/>
                <a:ea typeface="Courier New"/>
                <a:cs typeface="Courier New"/>
                <a:sym typeface="Courier New"/>
              </a:rPr>
              <a:t>git push</a:t>
            </a:r>
            <a:endParaRPr sz="1050">
              <a:solidFill>
                <a:srgbClr val="FFFFFF"/>
              </a:solidFill>
              <a:highlight>
                <a:srgbClr val="000000"/>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eeb6d61c24_1_177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eeb6d61c24_1_1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Pull Request ile ilgili senaryo. </a:t>
            </a:r>
            <a:endParaRPr/>
          </a:p>
          <a:p>
            <a:pPr indent="0" lvl="0" marL="0" rtl="0" algn="l">
              <a:spcBef>
                <a:spcPts val="0"/>
              </a:spcBef>
              <a:spcAft>
                <a:spcPts val="0"/>
              </a:spcAft>
              <a:buNone/>
            </a:pPr>
            <a:r>
              <a:rPr lang="tr-TR"/>
              <a:t>Live representation.</a:t>
            </a:r>
            <a:endParaRPr/>
          </a:p>
          <a:p>
            <a:pPr indent="0" lvl="0" marL="0" rtl="0" algn="l">
              <a:spcBef>
                <a:spcPts val="0"/>
              </a:spcBef>
              <a:spcAft>
                <a:spcPts val="0"/>
              </a:spcAft>
              <a:buNone/>
            </a:pPr>
            <a:r>
              <a:rPr lang="tr-TR"/>
              <a:t>remote origin/upstream - </a:t>
            </a:r>
            <a:endParaRPr/>
          </a:p>
          <a:p>
            <a:pPr indent="0" lvl="0" marL="0" rtl="0" algn="l">
              <a:spcBef>
                <a:spcPts val="0"/>
              </a:spcBef>
              <a:spcAft>
                <a:spcPts val="0"/>
              </a:spcAft>
              <a:buNone/>
            </a:pPr>
            <a:r>
              <a:rPr lang="tr-TR"/>
              <a:t>Merge, rebase, conflicts</a:t>
            </a:r>
            <a:endParaRPr/>
          </a:p>
          <a:p>
            <a:pPr indent="0" lvl="0" marL="0" rtl="0" algn="l">
              <a:spcBef>
                <a:spcPts val="0"/>
              </a:spcBef>
              <a:spcAft>
                <a:spcPts val="0"/>
              </a:spcAft>
              <a:buNone/>
            </a:pPr>
            <a:r>
              <a:rPr lang="tr-TR"/>
              <a:t>Cherry pick</a:t>
            </a:r>
            <a:endParaRPr/>
          </a:p>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eeb6d61c24_1_178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eeb6d61c24_1_1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Pull Request ile ilgili senaryo. </a:t>
            </a:r>
            <a:endParaRPr/>
          </a:p>
          <a:p>
            <a:pPr indent="0" lvl="0" marL="0" rtl="0" algn="l">
              <a:spcBef>
                <a:spcPts val="0"/>
              </a:spcBef>
              <a:spcAft>
                <a:spcPts val="0"/>
              </a:spcAft>
              <a:buNone/>
            </a:pPr>
            <a:r>
              <a:rPr lang="tr-TR"/>
              <a:t>Live representation.</a:t>
            </a:r>
            <a:endParaRPr/>
          </a:p>
          <a:p>
            <a:pPr indent="0" lvl="0" marL="0" rtl="0" algn="l">
              <a:spcBef>
                <a:spcPts val="0"/>
              </a:spcBef>
              <a:spcAft>
                <a:spcPts val="0"/>
              </a:spcAft>
              <a:buNone/>
            </a:pPr>
            <a:r>
              <a:rPr lang="tr-TR"/>
              <a:t>remote origin/upstream - </a:t>
            </a:r>
            <a:endParaRPr/>
          </a:p>
          <a:p>
            <a:pPr indent="0" lvl="0" marL="0" rtl="0" algn="l">
              <a:spcBef>
                <a:spcPts val="0"/>
              </a:spcBef>
              <a:spcAft>
                <a:spcPts val="0"/>
              </a:spcAft>
              <a:buNone/>
            </a:pPr>
            <a:r>
              <a:rPr lang="tr-TR"/>
              <a:t>Merge, rebase, conflicts</a:t>
            </a:r>
            <a:endParaRPr/>
          </a:p>
          <a:p>
            <a:pPr indent="0" lvl="0" marL="0" rtl="0" algn="l">
              <a:spcBef>
                <a:spcPts val="0"/>
              </a:spcBef>
              <a:spcAft>
                <a:spcPts val="0"/>
              </a:spcAft>
              <a:buNone/>
            </a:pPr>
            <a:r>
              <a:rPr lang="tr-TR"/>
              <a:t>Cherry pick</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a7a55f4450_0_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a7a55f445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eeb6d61c24_1_179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eeb6d61c24_1_17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rgbClr val="070F21"/>
              </a:solidFill>
              <a:highlight>
                <a:srgbClr val="FFFFFF"/>
              </a:highlight>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eeb6d61c24_1_18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9" name="Google Shape;1009;geeb6d61c24_1_1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rgbClr val="070F21"/>
              </a:solidFill>
              <a:highlight>
                <a:srgbClr val="FFFFFF"/>
              </a:highlight>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geeb6d61c24_1_184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eeb6d61c24_1_1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rgbClr val="070F21"/>
              </a:solidFill>
              <a:highlight>
                <a:srgbClr val="FFFFFF"/>
              </a:highlight>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eeb6d61c24_1_188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eeb6d61c24_1_18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Pull Request ile ilgili senaryo. </a:t>
            </a:r>
            <a:endParaRPr/>
          </a:p>
          <a:p>
            <a:pPr indent="0" lvl="0" marL="0" rtl="0" algn="l">
              <a:spcBef>
                <a:spcPts val="0"/>
              </a:spcBef>
              <a:spcAft>
                <a:spcPts val="0"/>
              </a:spcAft>
              <a:buNone/>
            </a:pPr>
            <a:r>
              <a:rPr lang="tr-TR"/>
              <a:t>Live representation.</a:t>
            </a:r>
            <a:endParaRPr/>
          </a:p>
          <a:p>
            <a:pPr indent="0" lvl="0" marL="0" rtl="0" algn="l">
              <a:spcBef>
                <a:spcPts val="0"/>
              </a:spcBef>
              <a:spcAft>
                <a:spcPts val="0"/>
              </a:spcAft>
              <a:buNone/>
            </a:pPr>
            <a:r>
              <a:rPr lang="tr-TR"/>
              <a:t>remote origin/upstream - </a:t>
            </a:r>
            <a:endParaRPr/>
          </a:p>
          <a:p>
            <a:pPr indent="0" lvl="0" marL="0" rtl="0" algn="l">
              <a:spcBef>
                <a:spcPts val="0"/>
              </a:spcBef>
              <a:spcAft>
                <a:spcPts val="0"/>
              </a:spcAft>
              <a:buNone/>
            </a:pPr>
            <a:r>
              <a:rPr lang="tr-TR"/>
              <a:t>Merge, rebase, conflicts</a:t>
            </a:r>
            <a:endParaRPr/>
          </a:p>
          <a:p>
            <a:pPr indent="0" lvl="0" marL="0" rtl="0" algn="l">
              <a:spcBef>
                <a:spcPts val="0"/>
              </a:spcBef>
              <a:spcAft>
                <a:spcPts val="0"/>
              </a:spcAft>
              <a:buNone/>
            </a:pPr>
            <a:r>
              <a:rPr lang="tr-TR"/>
              <a:t>Cherry pick</a:t>
            </a:r>
            <a:endParaRPr/>
          </a:p>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eeb6d61c24_1_19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eeb6d61c24_1_1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Pull Request ile ilgili senaryo. </a:t>
            </a:r>
            <a:endParaRPr/>
          </a:p>
          <a:p>
            <a:pPr indent="0" lvl="0" marL="0" rtl="0" algn="l">
              <a:spcBef>
                <a:spcPts val="0"/>
              </a:spcBef>
              <a:spcAft>
                <a:spcPts val="0"/>
              </a:spcAft>
              <a:buNone/>
            </a:pPr>
            <a:r>
              <a:rPr lang="tr-TR"/>
              <a:t>Live representation.</a:t>
            </a:r>
            <a:endParaRPr/>
          </a:p>
          <a:p>
            <a:pPr indent="0" lvl="0" marL="0" rtl="0" algn="l">
              <a:spcBef>
                <a:spcPts val="0"/>
              </a:spcBef>
              <a:spcAft>
                <a:spcPts val="0"/>
              </a:spcAft>
              <a:buNone/>
            </a:pPr>
            <a:r>
              <a:rPr lang="tr-TR"/>
              <a:t>remote origin/upstream - </a:t>
            </a:r>
            <a:endParaRPr/>
          </a:p>
          <a:p>
            <a:pPr indent="0" lvl="0" marL="0" rtl="0" algn="l">
              <a:spcBef>
                <a:spcPts val="0"/>
              </a:spcBef>
              <a:spcAft>
                <a:spcPts val="0"/>
              </a:spcAft>
              <a:buNone/>
            </a:pPr>
            <a:r>
              <a:rPr lang="tr-TR"/>
              <a:t>Merge, rebase, conflicts</a:t>
            </a:r>
            <a:endParaRPr/>
          </a:p>
          <a:p>
            <a:pPr indent="0" lvl="0" marL="0" rtl="0" algn="l">
              <a:spcBef>
                <a:spcPts val="0"/>
              </a:spcBef>
              <a:spcAft>
                <a:spcPts val="0"/>
              </a:spcAft>
              <a:buNone/>
            </a:pPr>
            <a:r>
              <a:rPr lang="tr-TR"/>
              <a:t>Cherry pick</a:t>
            </a:r>
            <a:endParaRPr/>
          </a:p>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 name="Shape 1124"/>
        <p:cNvGrpSpPr/>
        <p:nvPr/>
      </p:nvGrpSpPr>
      <p:grpSpPr>
        <a:xfrm>
          <a:off x="0" y="0"/>
          <a:ext cx="0" cy="0"/>
          <a:chOff x="0" y="0"/>
          <a:chExt cx="0" cy="0"/>
        </a:xfrm>
      </p:grpSpPr>
      <p:sp>
        <p:nvSpPr>
          <p:cNvPr id="1125" name="Google Shape;1125;geeb6d61c24_1_21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6" name="Google Shape;1126;geeb6d61c24_1_21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af3d305d5e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gaf3d305d5e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50">
              <a:solidFill>
                <a:srgbClr val="373A3C"/>
              </a:solidFill>
              <a:highlight>
                <a:srgbClr val="FFFFFF"/>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a0251c4c5c_2_2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1" name="Google Shape;371;ga0251c4c5c_2_2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50">
              <a:solidFill>
                <a:srgbClr val="373A3C"/>
              </a:solidFill>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a7a55f4450_0_4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1" name="Google Shape;381;ga7a55f4450_0_4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a7a55f4450_0_3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a7a55f4450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TR"/>
              <a:t>Fundamental part of your everyday life.</a:t>
            </a:r>
            <a:endParaRPr/>
          </a:p>
          <a:p>
            <a:pPr indent="0" lvl="0" marL="0" rtl="0" algn="l">
              <a:spcBef>
                <a:spcPts val="0"/>
              </a:spcBef>
              <a:spcAft>
                <a:spcPts val="0"/>
              </a:spcAft>
              <a:buNone/>
            </a:pPr>
            <a:r>
              <a:rPr lang="tr-TR"/>
              <a:t>You’re going to use everyday. It’s very important to understand the concept. </a:t>
            </a:r>
            <a:endParaRPr/>
          </a:p>
          <a:p>
            <a:pPr indent="0" lvl="0" marL="0" rtl="0" algn="l">
              <a:spcBef>
                <a:spcPts val="0"/>
              </a:spcBef>
              <a:spcAft>
                <a:spcPts val="0"/>
              </a:spcAft>
              <a:buNone/>
            </a:pPr>
            <a:r>
              <a:rPr lang="tr-TR"/>
              <a:t>Interview questions you’ll be asked a lot about this subject.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Daily use. if you don’t know how to use it it’s going to create a problem.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You write your code, you can store your code in your computer right now.</a:t>
            </a:r>
            <a:endParaRPr/>
          </a:p>
          <a:p>
            <a:pPr indent="0" lvl="0" marL="0" rtl="0" algn="l">
              <a:spcBef>
                <a:spcPts val="0"/>
              </a:spcBef>
              <a:spcAft>
                <a:spcPts val="0"/>
              </a:spcAft>
              <a:buNone/>
            </a:pPr>
            <a:r>
              <a:rPr lang="tr-TR"/>
              <a:t>In IT environment, your computer is not reliable, you can drop your computer, you can lose it, </a:t>
            </a:r>
            <a:endParaRPr/>
          </a:p>
          <a:p>
            <a:pPr indent="0" lvl="0" marL="0" rtl="0" algn="l">
              <a:spcBef>
                <a:spcPts val="0"/>
              </a:spcBef>
              <a:spcAft>
                <a:spcPts val="0"/>
              </a:spcAft>
              <a:buNone/>
            </a:pPr>
            <a:r>
              <a:rPr lang="tr-TR"/>
              <a:t>You need to make a lot of copies and backup. </a:t>
            </a:r>
            <a:endParaRPr/>
          </a:p>
          <a:p>
            <a:pPr indent="0" lvl="0" marL="0" rtl="0" algn="l">
              <a:spcBef>
                <a:spcPts val="0"/>
              </a:spcBef>
              <a:spcAft>
                <a:spcPts val="0"/>
              </a:spcAft>
              <a:buNone/>
            </a:pPr>
            <a:r>
              <a:rPr lang="tr-TR"/>
              <a:t>How would you do it? If you want to save your files, would you put version numbers? Date? etc.</a:t>
            </a:r>
            <a:endParaRPr/>
          </a:p>
          <a:p>
            <a:pPr indent="0" lvl="0" marL="0" rtl="0" algn="l">
              <a:spcBef>
                <a:spcPts val="0"/>
              </a:spcBef>
              <a:spcAft>
                <a:spcPts val="0"/>
              </a:spcAft>
              <a:buNone/>
            </a:pPr>
            <a:r>
              <a:rPr lang="tr-TR"/>
              <a:t>version 1, version 2, version 3.</a:t>
            </a:r>
            <a:endParaRPr/>
          </a:p>
          <a:p>
            <a:pPr indent="0" lvl="0" marL="0" rtl="0" algn="l">
              <a:spcBef>
                <a:spcPts val="0"/>
              </a:spcBef>
              <a:spcAft>
                <a:spcPts val="0"/>
              </a:spcAft>
              <a:buNone/>
            </a:pPr>
            <a:r>
              <a:rPr lang="tr-TR"/>
              <a:t>You will not need versioning file anymore.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tr-TR"/>
              <a:t>But at the end of the day you need to store your code in somewhere safe, which is cloud. </a:t>
            </a:r>
            <a:endParaRPr/>
          </a:p>
          <a:p>
            <a:pPr indent="0" lvl="0" marL="0" rtl="0" algn="l">
              <a:spcBef>
                <a:spcPts val="0"/>
              </a:spcBef>
              <a:spcAft>
                <a:spcPts val="0"/>
              </a:spcAft>
              <a:buNone/>
            </a:pPr>
            <a:r>
              <a:rPr lang="tr-TR"/>
              <a:t>The name of the cloud might be different Github, Bitbucket, Gitlab etc. </a:t>
            </a:r>
            <a:endParaRPr/>
          </a:p>
          <a:p>
            <a:pPr indent="0" lvl="0" marL="0" rtl="0" algn="l">
              <a:spcBef>
                <a:spcPts val="0"/>
              </a:spcBef>
              <a:spcAft>
                <a:spcPts val="0"/>
              </a:spcAft>
              <a:buNone/>
            </a:pPr>
            <a:r>
              <a:rPr lang="tr-TR"/>
              <a:t>But the application used in every case is Git.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1076325" y="1863600"/>
            <a:ext cx="4962600" cy="14163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SzPts val="4800"/>
              <a:buNone/>
              <a:defRPr>
                <a:solidFill>
                  <a:srgbClr val="5190CE"/>
                </a:solidFill>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p:txBody>
      </p:sp>
      <p:sp>
        <p:nvSpPr>
          <p:cNvPr id="12" name="Google Shape;12;p2"/>
          <p:cNvSpPr/>
          <p:nvPr/>
        </p:nvSpPr>
        <p:spPr>
          <a:xfrm rot="5400000">
            <a:off x="-303375" y="2166905"/>
            <a:ext cx="1416300" cy="8097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 name="Google Shape;13;p2"/>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14" name="Google Shape;14;p2"/>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3"/>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29ED4"/>
              </a:solidFill>
              <a:latin typeface="Arial"/>
              <a:ea typeface="Arial"/>
              <a:cs typeface="Arial"/>
              <a:sym typeface="Arial"/>
            </a:endParaRPr>
          </a:p>
        </p:txBody>
      </p:sp>
      <p:sp>
        <p:nvSpPr>
          <p:cNvPr id="17" name="Google Shape;17;p3"/>
          <p:cNvSpPr txBox="1"/>
          <p:nvPr>
            <p:ph idx="12" type="sldNum"/>
          </p:nvPr>
        </p:nvSpPr>
        <p:spPr>
          <a:xfrm>
            <a:off x="8960475" y="4903875"/>
            <a:ext cx="145500" cy="201600"/>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18" name="Google Shape;18;p3"/>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19" name="Google Shape;19;p3"/>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20" name="Shape 20"/>
        <p:cNvGrpSpPr/>
        <p:nvPr/>
      </p:nvGrpSpPr>
      <p:grpSpPr>
        <a:xfrm>
          <a:off x="0" y="0"/>
          <a:ext cx="0" cy="0"/>
          <a:chOff x="0" y="0"/>
          <a:chExt cx="0" cy="0"/>
        </a:xfrm>
      </p:grpSpPr>
      <p:sp>
        <p:nvSpPr>
          <p:cNvPr id="21" name="Google Shape;21;p4"/>
          <p:cNvSpPr txBox="1"/>
          <p:nvPr>
            <p:ph type="ctrTitle"/>
          </p:nvPr>
        </p:nvSpPr>
        <p:spPr>
          <a:xfrm>
            <a:off x="1085850" y="1991850"/>
            <a:ext cx="4676700" cy="11598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SzPts val="4800"/>
              <a:buNone/>
              <a:defRPr sz="4800">
                <a:solidFill>
                  <a:srgbClr val="5B92CA"/>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p:txBody>
      </p:sp>
      <p:sp>
        <p:nvSpPr>
          <p:cNvPr id="22" name="Google Shape;22;p4"/>
          <p:cNvSpPr txBox="1"/>
          <p:nvPr>
            <p:ph idx="1" type="subTitle"/>
          </p:nvPr>
        </p:nvSpPr>
        <p:spPr>
          <a:xfrm>
            <a:off x="1085850" y="3287726"/>
            <a:ext cx="4676700" cy="3837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p:txBody>
      </p:sp>
      <p:sp>
        <p:nvSpPr>
          <p:cNvPr id="23" name="Google Shape;23;p4"/>
          <p:cNvSpPr/>
          <p:nvPr/>
        </p:nvSpPr>
        <p:spPr>
          <a:xfrm rot="5400000">
            <a:off x="-303375" y="2166905"/>
            <a:ext cx="1416300" cy="8097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 name="Google Shape;24;p4"/>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25" name="Google Shape;25;p4"/>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6" name="Shape 26"/>
        <p:cNvGrpSpPr/>
        <p:nvPr/>
      </p:nvGrpSpPr>
      <p:grpSpPr>
        <a:xfrm>
          <a:off x="0" y="0"/>
          <a:ext cx="0" cy="0"/>
          <a:chOff x="0" y="0"/>
          <a:chExt cx="0" cy="0"/>
        </a:xfrm>
      </p:grpSpPr>
      <p:sp>
        <p:nvSpPr>
          <p:cNvPr id="27" name="Google Shape;27;p5"/>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5"/>
          <p:cNvSpPr/>
          <p:nvPr/>
        </p:nvSpPr>
        <p:spPr>
          <a:xfrm rot="5400000">
            <a:off x="-100350" y="292998"/>
            <a:ext cx="468600" cy="2679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5"/>
          <p:cNvSpPr txBox="1"/>
          <p:nvPr>
            <p:ph type="title"/>
          </p:nvPr>
        </p:nvSpPr>
        <p:spPr>
          <a:xfrm>
            <a:off x="457200" y="192648"/>
            <a:ext cx="5640900" cy="1082700"/>
          </a:xfrm>
          <a:prstGeom prst="rect">
            <a:avLst/>
          </a:prstGeom>
          <a:noFill/>
          <a:ln>
            <a:noFill/>
          </a:ln>
        </p:spPr>
        <p:txBody>
          <a:bodyPr anchorCtr="0" anchor="t" bIns="0" lIns="0" spcFirstLastPara="1" rIns="0" wrap="square" tIns="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p:txBody>
      </p:sp>
      <p:sp>
        <p:nvSpPr>
          <p:cNvPr id="30" name="Google Shape;30;p5"/>
          <p:cNvSpPr txBox="1"/>
          <p:nvPr>
            <p:ph idx="1" type="body"/>
          </p:nvPr>
        </p:nvSpPr>
        <p:spPr>
          <a:xfrm>
            <a:off x="501500" y="1508650"/>
            <a:ext cx="6605700" cy="36033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Clr>
                <a:srgbClr val="741B47"/>
              </a:buClr>
              <a:buSzPts val="1800"/>
              <a:buChar char="▸"/>
              <a:defRPr/>
            </a:lvl1pPr>
            <a:lvl2pPr indent="-342900" lvl="1" marL="914400" algn="l">
              <a:lnSpc>
                <a:spcPct val="110000"/>
              </a:lnSpc>
              <a:spcBef>
                <a:spcPts val="600"/>
              </a:spcBef>
              <a:spcAft>
                <a:spcPts val="0"/>
              </a:spcAft>
              <a:buClr>
                <a:srgbClr val="741B47"/>
              </a:buClr>
              <a:buSzPts val="1800"/>
              <a:buChar char="▹"/>
              <a:defRPr/>
            </a:lvl2pPr>
            <a:lvl3pPr indent="-342900" lvl="2" marL="1371600" algn="l">
              <a:lnSpc>
                <a:spcPct val="110000"/>
              </a:lnSpc>
              <a:spcBef>
                <a:spcPts val="600"/>
              </a:spcBef>
              <a:spcAft>
                <a:spcPts val="0"/>
              </a:spcAft>
              <a:buClr>
                <a:srgbClr val="741B47"/>
              </a:buClr>
              <a:buSzPts val="1800"/>
              <a:buChar char="▹"/>
              <a:defRPr/>
            </a:lvl3pPr>
            <a:lvl4pPr indent="-355600" lvl="3" marL="1828800" algn="l">
              <a:lnSpc>
                <a:spcPct val="110000"/>
              </a:lnSpc>
              <a:spcBef>
                <a:spcPts val="600"/>
              </a:spcBef>
              <a:spcAft>
                <a:spcPts val="0"/>
              </a:spcAft>
              <a:buClr>
                <a:srgbClr val="741B47"/>
              </a:buClr>
              <a:buSzPts val="2000"/>
              <a:buChar char="▹"/>
              <a:defRPr/>
            </a:lvl4pPr>
            <a:lvl5pPr indent="-355600" lvl="4" marL="2286000" algn="l">
              <a:lnSpc>
                <a:spcPct val="110000"/>
              </a:lnSpc>
              <a:spcBef>
                <a:spcPts val="600"/>
              </a:spcBef>
              <a:spcAft>
                <a:spcPts val="0"/>
              </a:spcAft>
              <a:buClr>
                <a:srgbClr val="741B47"/>
              </a:buClr>
              <a:buSzPts val="2000"/>
              <a:buChar char="▹"/>
              <a:defRPr/>
            </a:lvl5pPr>
            <a:lvl6pPr indent="-355600" lvl="5" marL="2743200" algn="l">
              <a:lnSpc>
                <a:spcPct val="110000"/>
              </a:lnSpc>
              <a:spcBef>
                <a:spcPts val="600"/>
              </a:spcBef>
              <a:spcAft>
                <a:spcPts val="0"/>
              </a:spcAft>
              <a:buClr>
                <a:srgbClr val="741B47"/>
              </a:buClr>
              <a:buSzPts val="2000"/>
              <a:buChar char="▹"/>
              <a:defRPr/>
            </a:lvl6pPr>
            <a:lvl7pPr indent="-355600" lvl="6" marL="3200400" algn="l">
              <a:lnSpc>
                <a:spcPct val="110000"/>
              </a:lnSpc>
              <a:spcBef>
                <a:spcPts val="600"/>
              </a:spcBef>
              <a:spcAft>
                <a:spcPts val="0"/>
              </a:spcAft>
              <a:buClr>
                <a:srgbClr val="741B47"/>
              </a:buClr>
              <a:buSzPts val="2000"/>
              <a:buChar char="▹"/>
              <a:defRPr/>
            </a:lvl7pPr>
            <a:lvl8pPr indent="-355600" lvl="7" marL="3657600" algn="l">
              <a:lnSpc>
                <a:spcPct val="110000"/>
              </a:lnSpc>
              <a:spcBef>
                <a:spcPts val="600"/>
              </a:spcBef>
              <a:spcAft>
                <a:spcPts val="0"/>
              </a:spcAft>
              <a:buClr>
                <a:srgbClr val="741B47"/>
              </a:buClr>
              <a:buSzPts val="2000"/>
              <a:buChar char="▹"/>
              <a:defRPr/>
            </a:lvl8pPr>
            <a:lvl9pPr indent="-355600" lvl="8" marL="4114800" algn="l">
              <a:lnSpc>
                <a:spcPct val="110000"/>
              </a:lnSpc>
              <a:spcBef>
                <a:spcPts val="600"/>
              </a:spcBef>
              <a:spcAft>
                <a:spcPts val="0"/>
              </a:spcAft>
              <a:buClr>
                <a:srgbClr val="741B47"/>
              </a:buClr>
              <a:buSzPts val="2000"/>
              <a:buChar char="▹"/>
              <a:defRPr/>
            </a:lvl9pPr>
          </a:lstStyle>
          <a:p/>
        </p:txBody>
      </p:sp>
      <p:sp>
        <p:nvSpPr>
          <p:cNvPr id="31" name="Google Shape;31;p5"/>
          <p:cNvSpPr txBox="1"/>
          <p:nvPr>
            <p:ph idx="12" type="sldNum"/>
          </p:nvPr>
        </p:nvSpPr>
        <p:spPr>
          <a:xfrm>
            <a:off x="8909123" y="4934346"/>
            <a:ext cx="205500" cy="177600"/>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32" name="Google Shape;32;p5"/>
          <p:cNvPicPr preferRelativeResize="0"/>
          <p:nvPr/>
        </p:nvPicPr>
        <p:blipFill rotWithShape="1">
          <a:blip r:embed="rId2">
            <a:alphaModFix/>
          </a:blip>
          <a:srcRect b="0" l="0" r="0" t="0"/>
          <a:stretch/>
        </p:blipFill>
        <p:spPr>
          <a:xfrm>
            <a:off x="69266" y="4849238"/>
            <a:ext cx="1269600" cy="272225"/>
          </a:xfrm>
          <a:prstGeom prst="rect">
            <a:avLst/>
          </a:prstGeom>
          <a:noFill/>
          <a:ln>
            <a:noFill/>
          </a:ln>
        </p:spPr>
      </p:pic>
      <p:sp>
        <p:nvSpPr>
          <p:cNvPr id="33" name="Google Shape;33;p5"/>
          <p:cNvSpPr txBox="1"/>
          <p:nvPr/>
        </p:nvSpPr>
        <p:spPr>
          <a:xfrm>
            <a:off x="1264600" y="46924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34" name="Shape 34"/>
        <p:cNvGrpSpPr/>
        <p:nvPr/>
      </p:nvGrpSpPr>
      <p:grpSpPr>
        <a:xfrm>
          <a:off x="0" y="0"/>
          <a:ext cx="0" cy="0"/>
          <a:chOff x="0" y="0"/>
          <a:chExt cx="0" cy="0"/>
        </a:xfrm>
      </p:grpSpPr>
      <p:sp>
        <p:nvSpPr>
          <p:cNvPr id="35" name="Google Shape;35;p6"/>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71A0CF"/>
              </a:solidFill>
              <a:latin typeface="Arial"/>
              <a:ea typeface="Arial"/>
              <a:cs typeface="Arial"/>
              <a:sym typeface="Arial"/>
            </a:endParaRPr>
          </a:p>
        </p:txBody>
      </p:sp>
      <p:sp>
        <p:nvSpPr>
          <p:cNvPr id="36" name="Google Shape;36;p6"/>
          <p:cNvSpPr txBox="1"/>
          <p:nvPr>
            <p:ph idx="1" type="body"/>
          </p:nvPr>
        </p:nvSpPr>
        <p:spPr>
          <a:xfrm>
            <a:off x="457200" y="1462350"/>
            <a:ext cx="4369500" cy="34416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Clr>
                <a:srgbClr val="741B47"/>
              </a:buClr>
              <a:buSzPts val="1800"/>
              <a:buChar char="▸"/>
              <a:defRPr sz="1800"/>
            </a:lvl1pPr>
            <a:lvl2pPr indent="-342900" lvl="1" marL="914400" algn="l">
              <a:lnSpc>
                <a:spcPct val="110000"/>
              </a:lnSpc>
              <a:spcBef>
                <a:spcPts val="600"/>
              </a:spcBef>
              <a:spcAft>
                <a:spcPts val="0"/>
              </a:spcAft>
              <a:buClr>
                <a:srgbClr val="741B47"/>
              </a:buClr>
              <a:buSzPts val="1800"/>
              <a:buChar char="▹"/>
              <a:defRPr sz="1800"/>
            </a:lvl2pPr>
            <a:lvl3pPr indent="-342900" lvl="2" marL="1371600" algn="l">
              <a:lnSpc>
                <a:spcPct val="110000"/>
              </a:lnSpc>
              <a:spcBef>
                <a:spcPts val="600"/>
              </a:spcBef>
              <a:spcAft>
                <a:spcPts val="0"/>
              </a:spcAft>
              <a:buClr>
                <a:srgbClr val="741B47"/>
              </a:buClr>
              <a:buSzPts val="1800"/>
              <a:buChar char="▹"/>
              <a:defRPr sz="1800"/>
            </a:lvl3pPr>
            <a:lvl4pPr indent="-342900" lvl="3" marL="1828800" algn="l">
              <a:lnSpc>
                <a:spcPct val="110000"/>
              </a:lnSpc>
              <a:spcBef>
                <a:spcPts val="600"/>
              </a:spcBef>
              <a:spcAft>
                <a:spcPts val="0"/>
              </a:spcAft>
              <a:buClr>
                <a:srgbClr val="741B47"/>
              </a:buClr>
              <a:buSzPts val="1800"/>
              <a:buChar char="▹"/>
              <a:defRPr sz="1800"/>
            </a:lvl4pPr>
            <a:lvl5pPr indent="-342900" lvl="4" marL="2286000" algn="l">
              <a:lnSpc>
                <a:spcPct val="110000"/>
              </a:lnSpc>
              <a:spcBef>
                <a:spcPts val="600"/>
              </a:spcBef>
              <a:spcAft>
                <a:spcPts val="0"/>
              </a:spcAft>
              <a:buClr>
                <a:srgbClr val="741B47"/>
              </a:buClr>
              <a:buSzPts val="1800"/>
              <a:buChar char="▹"/>
              <a:defRPr sz="1800"/>
            </a:lvl5pPr>
            <a:lvl6pPr indent="-342900" lvl="5" marL="2743200" algn="l">
              <a:lnSpc>
                <a:spcPct val="110000"/>
              </a:lnSpc>
              <a:spcBef>
                <a:spcPts val="600"/>
              </a:spcBef>
              <a:spcAft>
                <a:spcPts val="0"/>
              </a:spcAft>
              <a:buClr>
                <a:srgbClr val="741B47"/>
              </a:buClr>
              <a:buSzPts val="1800"/>
              <a:buChar char="▹"/>
              <a:defRPr sz="1800"/>
            </a:lvl6pPr>
            <a:lvl7pPr indent="-342900" lvl="6" marL="3200400" algn="l">
              <a:lnSpc>
                <a:spcPct val="110000"/>
              </a:lnSpc>
              <a:spcBef>
                <a:spcPts val="600"/>
              </a:spcBef>
              <a:spcAft>
                <a:spcPts val="0"/>
              </a:spcAft>
              <a:buClr>
                <a:srgbClr val="741B47"/>
              </a:buClr>
              <a:buSzPts val="1800"/>
              <a:buChar char="▹"/>
              <a:defRPr sz="1800"/>
            </a:lvl7pPr>
            <a:lvl8pPr indent="-342900" lvl="7" marL="3657600" algn="l">
              <a:lnSpc>
                <a:spcPct val="110000"/>
              </a:lnSpc>
              <a:spcBef>
                <a:spcPts val="600"/>
              </a:spcBef>
              <a:spcAft>
                <a:spcPts val="0"/>
              </a:spcAft>
              <a:buClr>
                <a:srgbClr val="741B47"/>
              </a:buClr>
              <a:buSzPts val="1800"/>
              <a:buChar char="▹"/>
              <a:defRPr sz="1800"/>
            </a:lvl8pPr>
            <a:lvl9pPr indent="-342900" lvl="8" marL="4114800" algn="l">
              <a:lnSpc>
                <a:spcPct val="110000"/>
              </a:lnSpc>
              <a:spcBef>
                <a:spcPts val="600"/>
              </a:spcBef>
              <a:spcAft>
                <a:spcPts val="0"/>
              </a:spcAft>
              <a:buClr>
                <a:srgbClr val="741B47"/>
              </a:buClr>
              <a:buSzPts val="1800"/>
              <a:buChar char="▹"/>
              <a:defRPr sz="1800"/>
            </a:lvl9pPr>
          </a:lstStyle>
          <a:p/>
        </p:txBody>
      </p:sp>
      <p:sp>
        <p:nvSpPr>
          <p:cNvPr id="37" name="Google Shape;37;p6"/>
          <p:cNvSpPr txBox="1"/>
          <p:nvPr>
            <p:ph idx="12" type="sldNum"/>
          </p:nvPr>
        </p:nvSpPr>
        <p:spPr>
          <a:xfrm>
            <a:off x="8943350" y="4903875"/>
            <a:ext cx="162600" cy="201600"/>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sp>
        <p:nvSpPr>
          <p:cNvPr id="38" name="Google Shape;38;p6"/>
          <p:cNvSpPr/>
          <p:nvPr/>
        </p:nvSpPr>
        <p:spPr>
          <a:xfrm rot="5400000">
            <a:off x="-100350" y="292998"/>
            <a:ext cx="468600" cy="2679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6"/>
          <p:cNvSpPr txBox="1"/>
          <p:nvPr>
            <p:ph type="title"/>
          </p:nvPr>
        </p:nvSpPr>
        <p:spPr>
          <a:xfrm>
            <a:off x="457200" y="192648"/>
            <a:ext cx="5640900" cy="1082700"/>
          </a:xfrm>
          <a:prstGeom prst="rect">
            <a:avLst/>
          </a:prstGeom>
          <a:noFill/>
          <a:ln>
            <a:noFill/>
          </a:ln>
        </p:spPr>
        <p:txBody>
          <a:bodyPr anchorCtr="0" anchor="t" bIns="0" lIns="0" spcFirstLastPara="1" rIns="0" wrap="square" tIns="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p:txBody>
      </p:sp>
      <p:pic>
        <p:nvPicPr>
          <p:cNvPr id="40" name="Google Shape;40;p6"/>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41" name="Google Shape;41;p6"/>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_1">
    <p:spTree>
      <p:nvGrpSpPr>
        <p:cNvPr id="42" name="Shape 42"/>
        <p:cNvGrpSpPr/>
        <p:nvPr/>
      </p:nvGrpSpPr>
      <p:grpSpPr>
        <a:xfrm>
          <a:off x="0" y="0"/>
          <a:ext cx="0" cy="0"/>
          <a:chOff x="0" y="0"/>
          <a:chExt cx="0" cy="0"/>
        </a:xfrm>
      </p:grpSpPr>
      <p:sp>
        <p:nvSpPr>
          <p:cNvPr id="43" name="Google Shape;43;p7"/>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29ED4"/>
              </a:solidFill>
              <a:latin typeface="Arial"/>
              <a:ea typeface="Arial"/>
              <a:cs typeface="Arial"/>
              <a:sym typeface="Arial"/>
            </a:endParaRPr>
          </a:p>
        </p:txBody>
      </p:sp>
      <p:sp>
        <p:nvSpPr>
          <p:cNvPr id="44" name="Google Shape;44;p7"/>
          <p:cNvSpPr txBox="1"/>
          <p:nvPr>
            <p:ph idx="12" type="sldNum"/>
          </p:nvPr>
        </p:nvSpPr>
        <p:spPr>
          <a:xfrm>
            <a:off x="8960475" y="4903875"/>
            <a:ext cx="145500" cy="201600"/>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45" name="Google Shape;45;p7"/>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46" name="Google Shape;46;p7"/>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605600"/>
            <a:ext cx="5640900" cy="1082700"/>
          </a:xfrm>
          <a:prstGeom prst="rect">
            <a:avLst/>
          </a:prstGeom>
          <a:noFill/>
          <a:ln>
            <a:noFill/>
          </a:ln>
        </p:spPr>
        <p:txBody>
          <a:bodyPr anchorCtr="0" anchor="t" bIns="0" lIns="0" spcFirstLastPara="1" rIns="0" wrap="square" tIns="0">
            <a:noAutofit/>
          </a:bodyPr>
          <a:lstStyle>
            <a:lvl1pPr lvl="0"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1pPr>
            <a:lvl2pPr lvl="1"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2pPr>
            <a:lvl3pPr lvl="2"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3pPr>
            <a:lvl4pPr lvl="3"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4pPr>
            <a:lvl5pPr lvl="4"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5pPr>
            <a:lvl6pPr lvl="5"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6pPr>
            <a:lvl7pPr lvl="6"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7pPr>
            <a:lvl8pPr lvl="7"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8pPr>
            <a:lvl9pPr lvl="8"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9pPr>
          </a:lstStyle>
          <a:p/>
        </p:txBody>
      </p:sp>
      <p:sp>
        <p:nvSpPr>
          <p:cNvPr id="7" name="Google Shape;7;p1"/>
          <p:cNvSpPr txBox="1"/>
          <p:nvPr>
            <p:ph idx="1" type="body"/>
          </p:nvPr>
        </p:nvSpPr>
        <p:spPr>
          <a:xfrm>
            <a:off x="457200" y="1995750"/>
            <a:ext cx="5640900" cy="2679000"/>
          </a:xfrm>
          <a:prstGeom prst="rect">
            <a:avLst/>
          </a:prstGeom>
          <a:noFill/>
          <a:ln>
            <a:noFill/>
          </a:ln>
        </p:spPr>
        <p:txBody>
          <a:bodyPr anchorCtr="0" anchor="t" bIns="0" lIns="0" spcFirstLastPara="1" rIns="0" wrap="square" tIns="0">
            <a:noAutofit/>
          </a:bodyPr>
          <a:lstStyle>
            <a:lvl1pPr indent="-342900" lvl="0" marL="4572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1pPr>
            <a:lvl2pPr indent="-342900" lvl="1" marL="9144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2pPr>
            <a:lvl3pPr indent="-342900" lvl="2" marL="13716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3pPr>
            <a:lvl4pPr indent="-355600" lvl="3" marL="18288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4pPr>
            <a:lvl5pPr indent="-355600" lvl="4" marL="22860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5pPr>
            <a:lvl6pPr indent="-355600" lvl="5" marL="27432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6pPr>
            <a:lvl7pPr indent="-355600" lvl="6" marL="32004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7pPr>
            <a:lvl8pPr indent="-355600" lvl="7" marL="36576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8pPr>
            <a:lvl9pPr indent="-355600" lvl="8" marL="41148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9pPr>
          </a:lstStyle>
          <a:p/>
        </p:txBody>
      </p:sp>
      <p:sp>
        <p:nvSpPr>
          <p:cNvPr id="8" name="Google Shape;8;p1"/>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9" name="Google Shape;9;p1"/>
          <p:cNvPicPr preferRelativeResize="0"/>
          <p:nvPr/>
        </p:nvPicPr>
        <p:blipFill rotWithShape="1">
          <a:blip r:embed="rId1">
            <a:alphaModFix/>
          </a:blip>
          <a:srcRect b="0" l="0" r="0" t="0"/>
          <a:stretch/>
        </p:blipFill>
        <p:spPr>
          <a:xfrm>
            <a:off x="8766751" y="59900"/>
            <a:ext cx="339175" cy="37452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16.png"/><Relationship Id="rId4"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 Id="rId3"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 Id="rId3" Type="http://schemas.openxmlformats.org/officeDocument/2006/relationships/image" Target="../media/image20.png"/><Relationship Id="rId4" Type="http://schemas.openxmlformats.org/officeDocument/2006/relationships/image" Target="../media/image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 Id="rId3" Type="http://schemas.openxmlformats.org/officeDocument/2006/relationships/image" Target="../media/image2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 Id="rId3" Type="http://schemas.openxmlformats.org/officeDocument/2006/relationships/image" Target="../media/image1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3.xml"/><Relationship Id="rId3" Type="http://schemas.openxmlformats.org/officeDocument/2006/relationships/image" Target="../media/image22.png"/><Relationship Id="rId4" Type="http://schemas.openxmlformats.org/officeDocument/2006/relationships/image" Target="../media/image24.png"/><Relationship Id="rId5" Type="http://schemas.openxmlformats.org/officeDocument/2006/relationships/image" Target="../media/image2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4.xml"/><Relationship Id="rId3" Type="http://schemas.openxmlformats.org/officeDocument/2006/relationships/image" Target="../media/image24.png"/><Relationship Id="rId4" Type="http://schemas.openxmlformats.org/officeDocument/2006/relationships/image" Target="../media/image2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23.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grpSp>
        <p:nvGrpSpPr>
          <p:cNvPr id="51" name="Google Shape;51;p8"/>
          <p:cNvGrpSpPr/>
          <p:nvPr/>
        </p:nvGrpSpPr>
        <p:grpSpPr>
          <a:xfrm>
            <a:off x="5122427" y="668001"/>
            <a:ext cx="3841143" cy="3893303"/>
            <a:chOff x="5122427" y="668001"/>
            <a:chExt cx="3841143" cy="3893303"/>
          </a:xfrm>
        </p:grpSpPr>
        <p:grpSp>
          <p:nvGrpSpPr>
            <p:cNvPr id="52" name="Google Shape;52;p8"/>
            <p:cNvGrpSpPr/>
            <p:nvPr/>
          </p:nvGrpSpPr>
          <p:grpSpPr>
            <a:xfrm>
              <a:off x="5144045" y="893590"/>
              <a:ext cx="2833667" cy="2964311"/>
              <a:chOff x="3860721" y="1330073"/>
              <a:chExt cx="3544299" cy="3707706"/>
            </a:xfrm>
          </p:grpSpPr>
          <p:sp>
            <p:nvSpPr>
              <p:cNvPr id="53" name="Google Shape;53;p8"/>
              <p:cNvSpPr/>
              <p:nvPr/>
            </p:nvSpPr>
            <p:spPr>
              <a:xfrm>
                <a:off x="5336000" y="1330073"/>
                <a:ext cx="2069020" cy="2805419"/>
              </a:xfrm>
              <a:custGeom>
                <a:rect b="b" l="l" r="r" t="t"/>
                <a:pathLst>
                  <a:path extrusionOk="0" h="2805419" w="206902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4" name="Google Shape;54;p8"/>
              <p:cNvSpPr/>
              <p:nvPr/>
            </p:nvSpPr>
            <p:spPr>
              <a:xfrm>
                <a:off x="7365110" y="4067936"/>
                <a:ext cx="21907" cy="77247"/>
              </a:xfrm>
              <a:custGeom>
                <a:rect b="b" l="l" r="r" t="t"/>
                <a:pathLst>
                  <a:path extrusionOk="0" h="77247" w="21907">
                    <a:moveTo>
                      <a:pt x="0" y="77248"/>
                    </a:moveTo>
                    <a:lnTo>
                      <a:pt x="21908" y="64675"/>
                    </a:lnTo>
                    <a:lnTo>
                      <a:pt x="12383" y="0"/>
                    </a:lnTo>
                    <a:lnTo>
                      <a:pt x="0" y="77248"/>
                    </a:ln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5" name="Google Shape;55;p8"/>
              <p:cNvSpPr/>
              <p:nvPr/>
            </p:nvSpPr>
            <p:spPr>
              <a:xfrm>
                <a:off x="5332475" y="1333214"/>
                <a:ext cx="52292" cy="22389"/>
              </a:xfrm>
              <a:custGeom>
                <a:rect b="b" l="l" r="r" t="t"/>
                <a:pathLst>
                  <a:path extrusionOk="0" h="22389" w="52292">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 name="Google Shape;56;p8"/>
              <p:cNvSpPr/>
              <p:nvPr/>
            </p:nvSpPr>
            <p:spPr>
              <a:xfrm>
                <a:off x="5317902" y="1340537"/>
                <a:ext cx="2069115" cy="2805383"/>
              </a:xfrm>
              <a:custGeom>
                <a:rect b="b" l="l" r="r" t="t"/>
                <a:pathLst>
                  <a:path extrusionOk="0" h="2805383" w="2069115">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7" name="Google Shape;57;p8"/>
              <p:cNvSpPr/>
              <p:nvPr/>
            </p:nvSpPr>
            <p:spPr>
              <a:xfrm>
                <a:off x="5314473" y="1342497"/>
                <a:ext cx="2069020" cy="2805423"/>
              </a:xfrm>
              <a:custGeom>
                <a:rect b="b" l="l" r="r" t="t"/>
                <a:pathLst>
                  <a:path extrusionOk="0" h="2805423" w="206902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8" name="Google Shape;58;p8"/>
              <p:cNvSpPr/>
              <p:nvPr/>
            </p:nvSpPr>
            <p:spPr>
              <a:xfrm>
                <a:off x="5339429" y="1375389"/>
                <a:ext cx="2018061" cy="2673878"/>
              </a:xfrm>
              <a:custGeom>
                <a:rect b="b" l="l" r="r" t="t"/>
                <a:pathLst>
                  <a:path extrusionOk="0" h="2673878" w="2018061">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9" name="Google Shape;59;p8"/>
              <p:cNvSpPr/>
              <p:nvPr/>
            </p:nvSpPr>
            <p:spPr>
              <a:xfrm>
                <a:off x="5339238" y="1374339"/>
                <a:ext cx="2018061" cy="2673785"/>
              </a:xfrm>
              <a:custGeom>
                <a:rect b="b" l="l" r="r" t="t"/>
                <a:pathLst>
                  <a:path extrusionOk="0" h="2673785" w="2018061">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0" name="Google Shape;60;p8"/>
              <p:cNvSpPr/>
              <p:nvPr/>
            </p:nvSpPr>
            <p:spPr>
              <a:xfrm>
                <a:off x="3860721" y="3051171"/>
                <a:ext cx="3440851" cy="1986608"/>
              </a:xfrm>
              <a:custGeom>
                <a:rect b="b" l="l" r="r" t="t"/>
                <a:pathLst>
                  <a:path extrusionOk="0" h="1986608" w="3440851">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 name="Google Shape;61;p8"/>
              <p:cNvSpPr/>
              <p:nvPr/>
            </p:nvSpPr>
            <p:spPr>
              <a:xfrm>
                <a:off x="3903733" y="3024882"/>
                <a:ext cx="3440892" cy="1987084"/>
              </a:xfrm>
              <a:custGeom>
                <a:rect b="b" l="l" r="r" t="t"/>
                <a:pathLst>
                  <a:path extrusionOk="0" h="1987084" w="3440892">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2" name="Google Shape;62;p8"/>
              <p:cNvSpPr/>
              <p:nvPr/>
            </p:nvSpPr>
            <p:spPr>
              <a:xfrm>
                <a:off x="3903726" y="3801522"/>
                <a:ext cx="41719" cy="37052"/>
              </a:xfrm>
              <a:custGeom>
                <a:rect b="b" l="l" r="r" t="t"/>
                <a:pathLst>
                  <a:path extrusionOk="0" h="37052" w="41719">
                    <a:moveTo>
                      <a:pt x="0" y="37052"/>
                    </a:moveTo>
                    <a:lnTo>
                      <a:pt x="0" y="0"/>
                    </a:lnTo>
                    <a:lnTo>
                      <a:pt x="41719" y="17431"/>
                    </a:lnTo>
                    <a:lnTo>
                      <a:pt x="0" y="37052"/>
                    </a:ln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3" name="Google Shape;63;p8"/>
              <p:cNvSpPr/>
              <p:nvPr/>
            </p:nvSpPr>
            <p:spPr>
              <a:xfrm>
                <a:off x="7313771" y="4164425"/>
                <a:ext cx="30860" cy="40671"/>
              </a:xfrm>
              <a:custGeom>
                <a:rect b="b" l="l" r="r" t="t"/>
                <a:pathLst>
                  <a:path extrusionOk="0" h="40671" w="30860">
                    <a:moveTo>
                      <a:pt x="30861" y="36290"/>
                    </a:moveTo>
                    <a:lnTo>
                      <a:pt x="30861" y="0"/>
                    </a:lnTo>
                    <a:lnTo>
                      <a:pt x="0" y="10573"/>
                    </a:lnTo>
                    <a:lnTo>
                      <a:pt x="20479" y="40672"/>
                    </a:lnTo>
                    <a:lnTo>
                      <a:pt x="30861" y="36290"/>
                    </a:ln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4" name="Google Shape;64;p8"/>
              <p:cNvSpPr/>
              <p:nvPr/>
            </p:nvSpPr>
            <p:spPr>
              <a:xfrm>
                <a:off x="3903733" y="2994046"/>
                <a:ext cx="3440892" cy="1986618"/>
              </a:xfrm>
              <a:custGeom>
                <a:rect b="b" l="l" r="r" t="t"/>
                <a:pathLst>
                  <a:path extrusionOk="0" h="1986618" w="3440892">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 name="Google Shape;65;p8"/>
              <p:cNvSpPr/>
              <p:nvPr/>
            </p:nvSpPr>
            <p:spPr>
              <a:xfrm>
                <a:off x="3903733" y="2989259"/>
                <a:ext cx="3440892" cy="1986608"/>
              </a:xfrm>
              <a:custGeom>
                <a:rect b="b" l="l" r="r" t="t"/>
                <a:pathLst>
                  <a:path extrusionOk="0" h="1986608" w="3440892">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6" name="Google Shape;66;p8"/>
              <p:cNvSpPr/>
              <p:nvPr/>
            </p:nvSpPr>
            <p:spPr>
              <a:xfrm>
                <a:off x="5115918" y="3136967"/>
                <a:ext cx="220549" cy="127281"/>
              </a:xfrm>
              <a:custGeom>
                <a:rect b="b" l="l" r="r" t="t"/>
                <a:pathLst>
                  <a:path extrusionOk="0" h="127281" w="220549">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7" name="Google Shape;67;p8"/>
              <p:cNvSpPr/>
              <p:nvPr/>
            </p:nvSpPr>
            <p:spPr>
              <a:xfrm>
                <a:off x="5245712" y="3211893"/>
                <a:ext cx="220524" cy="127281"/>
              </a:xfrm>
              <a:custGeom>
                <a:rect b="b" l="l" r="r" t="t"/>
                <a:pathLst>
                  <a:path extrusionOk="0" h="127281" w="220524">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8" name="Google Shape;68;p8"/>
              <p:cNvSpPr/>
              <p:nvPr/>
            </p:nvSpPr>
            <p:spPr>
              <a:xfrm>
                <a:off x="5376617" y="3287669"/>
                <a:ext cx="220517" cy="127212"/>
              </a:xfrm>
              <a:custGeom>
                <a:rect b="b" l="l" r="r" t="t"/>
                <a:pathLst>
                  <a:path extrusionOk="0" h="127212" w="220517">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 name="Google Shape;69;p8"/>
              <p:cNvSpPr/>
              <p:nvPr/>
            </p:nvSpPr>
            <p:spPr>
              <a:xfrm>
                <a:off x="5505300" y="3361757"/>
                <a:ext cx="220517" cy="127281"/>
              </a:xfrm>
              <a:custGeom>
                <a:rect b="b" l="l" r="r" t="t"/>
                <a:pathLst>
                  <a:path extrusionOk="0" h="127281" w="220517">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 name="Google Shape;70;p8"/>
              <p:cNvSpPr/>
              <p:nvPr/>
            </p:nvSpPr>
            <p:spPr>
              <a:xfrm>
                <a:off x="5635055" y="3436683"/>
                <a:ext cx="220563" cy="127281"/>
              </a:xfrm>
              <a:custGeom>
                <a:rect b="b" l="l" r="r" t="t"/>
                <a:pathLst>
                  <a:path extrusionOk="0" h="127281" w="220563">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 name="Google Shape;71;p8"/>
              <p:cNvSpPr/>
              <p:nvPr/>
            </p:nvSpPr>
            <p:spPr>
              <a:xfrm>
                <a:off x="5764856" y="3511602"/>
                <a:ext cx="220517" cy="127307"/>
              </a:xfrm>
              <a:custGeom>
                <a:rect b="b" l="l" r="r" t="t"/>
                <a:pathLst>
                  <a:path extrusionOk="0" h="127307" w="220517">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 name="Google Shape;72;p8"/>
              <p:cNvSpPr/>
              <p:nvPr/>
            </p:nvSpPr>
            <p:spPr>
              <a:xfrm>
                <a:off x="5894611" y="3586162"/>
                <a:ext cx="220563" cy="127549"/>
              </a:xfrm>
              <a:custGeom>
                <a:rect b="b" l="l" r="r" t="t"/>
                <a:pathLst>
                  <a:path extrusionOk="0" h="127549" w="220563">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3" name="Google Shape;73;p8"/>
              <p:cNvSpPr/>
              <p:nvPr/>
            </p:nvSpPr>
            <p:spPr>
              <a:xfrm>
                <a:off x="6024246" y="3661473"/>
                <a:ext cx="220563" cy="127238"/>
              </a:xfrm>
              <a:custGeom>
                <a:rect b="b" l="l" r="r" t="t"/>
                <a:pathLst>
                  <a:path extrusionOk="0" h="127238" w="220563">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 name="Google Shape;74;p8"/>
              <p:cNvSpPr/>
              <p:nvPr/>
            </p:nvSpPr>
            <p:spPr>
              <a:xfrm>
                <a:off x="6154238" y="3736400"/>
                <a:ext cx="220517" cy="127300"/>
              </a:xfrm>
              <a:custGeom>
                <a:rect b="b" l="l" r="r" t="t"/>
                <a:pathLst>
                  <a:path extrusionOk="0" h="127300" w="220517">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5" name="Google Shape;75;p8"/>
              <p:cNvSpPr/>
              <p:nvPr/>
            </p:nvSpPr>
            <p:spPr>
              <a:xfrm>
                <a:off x="6283993" y="3811354"/>
                <a:ext cx="220563" cy="127264"/>
              </a:xfrm>
              <a:custGeom>
                <a:rect b="b" l="l" r="r" t="t"/>
                <a:pathLst>
                  <a:path extrusionOk="0" h="127264" w="220563">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6" name="Google Shape;76;p8"/>
              <p:cNvSpPr/>
              <p:nvPr/>
            </p:nvSpPr>
            <p:spPr>
              <a:xfrm>
                <a:off x="6413794" y="3886299"/>
                <a:ext cx="220517" cy="127246"/>
              </a:xfrm>
              <a:custGeom>
                <a:rect b="b" l="l" r="r" t="t"/>
                <a:pathLst>
                  <a:path extrusionOk="0" h="127246" w="220517">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7" name="Google Shape;77;p8"/>
              <p:cNvSpPr/>
              <p:nvPr/>
            </p:nvSpPr>
            <p:spPr>
              <a:xfrm>
                <a:off x="6543549" y="3961225"/>
                <a:ext cx="220563" cy="127264"/>
              </a:xfrm>
              <a:custGeom>
                <a:rect b="b" l="l" r="r" t="t"/>
                <a:pathLst>
                  <a:path extrusionOk="0" h="127264" w="220563">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8" name="Google Shape;78;p8"/>
              <p:cNvSpPr/>
              <p:nvPr/>
            </p:nvSpPr>
            <p:spPr>
              <a:xfrm>
                <a:off x="6673375" y="4036144"/>
                <a:ext cx="220524" cy="127300"/>
              </a:xfrm>
              <a:custGeom>
                <a:rect b="b" l="l" r="r" t="t"/>
                <a:pathLst>
                  <a:path extrusionOk="0" h="127300" w="220524">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 name="Google Shape;79;p8"/>
              <p:cNvSpPr/>
              <p:nvPr/>
            </p:nvSpPr>
            <p:spPr>
              <a:xfrm>
                <a:off x="6803525" y="4111089"/>
                <a:ext cx="283033" cy="163345"/>
              </a:xfrm>
              <a:custGeom>
                <a:rect b="b" l="l" r="r" t="t"/>
                <a:pathLst>
                  <a:path extrusionOk="0" h="163345" w="283033">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0" name="Google Shape;80;p8"/>
              <p:cNvSpPr/>
              <p:nvPr/>
            </p:nvSpPr>
            <p:spPr>
              <a:xfrm>
                <a:off x="5182617" y="3320721"/>
                <a:ext cx="220563" cy="127308"/>
              </a:xfrm>
              <a:custGeom>
                <a:rect b="b" l="l" r="r" t="t"/>
                <a:pathLst>
                  <a:path extrusionOk="0" h="127308" w="220563">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1" name="Google Shape;81;p8"/>
              <p:cNvSpPr/>
              <p:nvPr/>
            </p:nvSpPr>
            <p:spPr>
              <a:xfrm>
                <a:off x="5312634" y="3395587"/>
                <a:ext cx="220563" cy="127548"/>
              </a:xfrm>
              <a:custGeom>
                <a:rect b="b" l="l" r="r" t="t"/>
                <a:pathLst>
                  <a:path extrusionOk="0" h="127548" w="220563">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 name="Google Shape;82;p8"/>
              <p:cNvSpPr/>
              <p:nvPr/>
            </p:nvSpPr>
            <p:spPr>
              <a:xfrm>
                <a:off x="5442650" y="3470843"/>
                <a:ext cx="220563" cy="127300"/>
              </a:xfrm>
              <a:custGeom>
                <a:rect b="b" l="l" r="r" t="t"/>
                <a:pathLst>
                  <a:path extrusionOk="0" h="127300" w="220563">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3" name="Google Shape;83;p8"/>
              <p:cNvSpPr/>
              <p:nvPr/>
            </p:nvSpPr>
            <p:spPr>
              <a:xfrm>
                <a:off x="5572666" y="3545935"/>
                <a:ext cx="220563" cy="127264"/>
              </a:xfrm>
              <a:custGeom>
                <a:rect b="b" l="l" r="r" t="t"/>
                <a:pathLst>
                  <a:path extrusionOk="0" h="127264" w="220563">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4" name="Google Shape;84;p8"/>
              <p:cNvSpPr/>
              <p:nvPr/>
            </p:nvSpPr>
            <p:spPr>
              <a:xfrm>
                <a:off x="5701635" y="3620377"/>
                <a:ext cx="220563" cy="127300"/>
              </a:xfrm>
              <a:custGeom>
                <a:rect b="b" l="l" r="r" t="t"/>
                <a:pathLst>
                  <a:path extrusionOk="0" h="127300" w="220563">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5" name="Google Shape;85;p8"/>
              <p:cNvSpPr/>
              <p:nvPr/>
            </p:nvSpPr>
            <p:spPr>
              <a:xfrm>
                <a:off x="5831651" y="3695149"/>
                <a:ext cx="220563" cy="127308"/>
              </a:xfrm>
              <a:custGeom>
                <a:rect b="b" l="l" r="r" t="t"/>
                <a:pathLst>
                  <a:path extrusionOk="0" h="127308" w="220563">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6" name="Google Shape;86;p8"/>
              <p:cNvSpPr/>
              <p:nvPr/>
            </p:nvSpPr>
            <p:spPr>
              <a:xfrm>
                <a:off x="5961667" y="3770491"/>
                <a:ext cx="220563" cy="127308"/>
              </a:xfrm>
              <a:custGeom>
                <a:rect b="b" l="l" r="r" t="t"/>
                <a:pathLst>
                  <a:path extrusionOk="0" h="127308" w="220563">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7" name="Google Shape;87;p8"/>
              <p:cNvSpPr/>
              <p:nvPr/>
            </p:nvSpPr>
            <p:spPr>
              <a:xfrm>
                <a:off x="6091683" y="3845548"/>
                <a:ext cx="220563" cy="127308"/>
              </a:xfrm>
              <a:custGeom>
                <a:rect b="b" l="l" r="r" t="t"/>
                <a:pathLst>
                  <a:path extrusionOk="0" h="127308" w="220563">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8" name="Google Shape;88;p8"/>
              <p:cNvSpPr/>
              <p:nvPr/>
            </p:nvSpPr>
            <p:spPr>
              <a:xfrm>
                <a:off x="6221700" y="3920605"/>
                <a:ext cx="220524" cy="127307"/>
              </a:xfrm>
              <a:custGeom>
                <a:rect b="b" l="l" r="r" t="t"/>
                <a:pathLst>
                  <a:path extrusionOk="0" h="127307" w="220524">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9" name="Google Shape;89;p8"/>
              <p:cNvSpPr/>
              <p:nvPr/>
            </p:nvSpPr>
            <p:spPr>
              <a:xfrm>
                <a:off x="6351691" y="3995706"/>
                <a:ext cx="220549" cy="127264"/>
              </a:xfrm>
              <a:custGeom>
                <a:rect b="b" l="l" r="r" t="t"/>
                <a:pathLst>
                  <a:path extrusionOk="0" h="127264" w="220549">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0" name="Google Shape;90;p8"/>
              <p:cNvSpPr/>
              <p:nvPr/>
            </p:nvSpPr>
            <p:spPr>
              <a:xfrm>
                <a:off x="6481517" y="4070763"/>
                <a:ext cx="220517" cy="127215"/>
              </a:xfrm>
              <a:custGeom>
                <a:rect b="b" l="l" r="r" t="t"/>
                <a:pathLst>
                  <a:path extrusionOk="0" h="127215" w="220517">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1" name="Google Shape;91;p8"/>
              <p:cNvSpPr/>
              <p:nvPr/>
            </p:nvSpPr>
            <p:spPr>
              <a:xfrm>
                <a:off x="6611724" y="4145820"/>
                <a:ext cx="220517" cy="127281"/>
              </a:xfrm>
              <a:custGeom>
                <a:rect b="b" l="l" r="r" t="t"/>
                <a:pathLst>
                  <a:path extrusionOk="0" h="127281" w="220517">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2" name="Google Shape;92;p8"/>
              <p:cNvSpPr/>
              <p:nvPr/>
            </p:nvSpPr>
            <p:spPr>
              <a:xfrm>
                <a:off x="4990117" y="3209572"/>
                <a:ext cx="283047" cy="163399"/>
              </a:xfrm>
              <a:custGeom>
                <a:rect b="b" l="l" r="r" t="t"/>
                <a:pathLst>
                  <a:path extrusionOk="0" h="163399" w="283047">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3" name="Google Shape;93;p8"/>
              <p:cNvSpPr/>
              <p:nvPr/>
            </p:nvSpPr>
            <p:spPr>
              <a:xfrm>
                <a:off x="6648640" y="4220618"/>
                <a:ext cx="313122" cy="199558"/>
              </a:xfrm>
              <a:custGeom>
                <a:rect b="b" l="l" r="r" t="t"/>
                <a:pathLst>
                  <a:path extrusionOk="0" h="199558" w="313122">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4" name="Google Shape;94;p8"/>
              <p:cNvSpPr/>
              <p:nvPr/>
            </p:nvSpPr>
            <p:spPr>
              <a:xfrm>
                <a:off x="4613284" y="3427765"/>
                <a:ext cx="220517" cy="127281"/>
              </a:xfrm>
              <a:custGeom>
                <a:rect b="b" l="l" r="r" t="t"/>
                <a:pathLst>
                  <a:path extrusionOk="0" h="127281" w="220517">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5" name="Google Shape;95;p8"/>
              <p:cNvSpPr/>
              <p:nvPr/>
            </p:nvSpPr>
            <p:spPr>
              <a:xfrm>
                <a:off x="4742658" y="3502501"/>
                <a:ext cx="220563" cy="127281"/>
              </a:xfrm>
              <a:custGeom>
                <a:rect b="b" l="l" r="r" t="t"/>
                <a:pathLst>
                  <a:path extrusionOk="0" h="127281" w="220563">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6" name="Google Shape;96;p8"/>
              <p:cNvSpPr/>
              <p:nvPr/>
            </p:nvSpPr>
            <p:spPr>
              <a:xfrm>
                <a:off x="4871721" y="3577213"/>
                <a:ext cx="220563" cy="127189"/>
              </a:xfrm>
              <a:custGeom>
                <a:rect b="b" l="l" r="r" t="t"/>
                <a:pathLst>
                  <a:path extrusionOk="0" h="127189" w="220563">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7" name="Google Shape;97;p8"/>
              <p:cNvSpPr/>
              <p:nvPr/>
            </p:nvSpPr>
            <p:spPr>
              <a:xfrm>
                <a:off x="5974216" y="4213507"/>
                <a:ext cx="220549" cy="127300"/>
              </a:xfrm>
              <a:custGeom>
                <a:rect b="b" l="l" r="r" t="t"/>
                <a:pathLst>
                  <a:path extrusionOk="0" h="127300" w="220549">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8" name="Google Shape;98;p8"/>
              <p:cNvSpPr/>
              <p:nvPr/>
            </p:nvSpPr>
            <p:spPr>
              <a:xfrm>
                <a:off x="6104041" y="4288254"/>
                <a:ext cx="220517" cy="127281"/>
              </a:xfrm>
              <a:custGeom>
                <a:rect b="b" l="l" r="r" t="t"/>
                <a:pathLst>
                  <a:path extrusionOk="0" h="127281" w="220517">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9" name="Google Shape;99;p8"/>
              <p:cNvSpPr/>
              <p:nvPr/>
            </p:nvSpPr>
            <p:spPr>
              <a:xfrm>
                <a:off x="6233034" y="4362946"/>
                <a:ext cx="220563" cy="127351"/>
              </a:xfrm>
              <a:custGeom>
                <a:rect b="b" l="l" r="r" t="t"/>
                <a:pathLst>
                  <a:path extrusionOk="0" h="127351" w="220563">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0" name="Google Shape;100;p8"/>
              <p:cNvSpPr/>
              <p:nvPr/>
            </p:nvSpPr>
            <p:spPr>
              <a:xfrm>
                <a:off x="6362479" y="4438082"/>
                <a:ext cx="220563" cy="127246"/>
              </a:xfrm>
              <a:custGeom>
                <a:rect b="b" l="l" r="r" t="t"/>
                <a:pathLst>
                  <a:path extrusionOk="0" h="127246" w="220563">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1" name="Google Shape;101;p8"/>
              <p:cNvSpPr/>
              <p:nvPr/>
            </p:nvSpPr>
            <p:spPr>
              <a:xfrm>
                <a:off x="5001523" y="3651913"/>
                <a:ext cx="253854" cy="146540"/>
              </a:xfrm>
              <a:custGeom>
                <a:rect b="b" l="l" r="r" t="t"/>
                <a:pathLst>
                  <a:path extrusionOk="0" h="146540" w="253854">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2" name="Google Shape;102;p8"/>
              <p:cNvSpPr/>
              <p:nvPr/>
            </p:nvSpPr>
            <p:spPr>
              <a:xfrm>
                <a:off x="5811458" y="4119562"/>
                <a:ext cx="253901" cy="146525"/>
              </a:xfrm>
              <a:custGeom>
                <a:rect b="b" l="l" r="r" t="t"/>
                <a:pathLst>
                  <a:path extrusionOk="0" h="146525" w="253901">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3" name="Google Shape;103;p8"/>
              <p:cNvSpPr/>
              <p:nvPr/>
            </p:nvSpPr>
            <p:spPr>
              <a:xfrm>
                <a:off x="5164178" y="3745900"/>
                <a:ext cx="738494" cy="426244"/>
              </a:xfrm>
              <a:custGeom>
                <a:rect b="b" l="l" r="r" t="t"/>
                <a:pathLst>
                  <a:path extrusionOk="0" h="426244" w="738494">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4" name="Google Shape;104;p8"/>
              <p:cNvSpPr/>
              <p:nvPr/>
            </p:nvSpPr>
            <p:spPr>
              <a:xfrm>
                <a:off x="5092169" y="3413764"/>
                <a:ext cx="220524" cy="127281"/>
              </a:xfrm>
              <a:custGeom>
                <a:rect b="b" l="l" r="r" t="t"/>
                <a:pathLst>
                  <a:path extrusionOk="0" h="127281" w="220524">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5" name="Google Shape;105;p8"/>
              <p:cNvSpPr/>
              <p:nvPr/>
            </p:nvSpPr>
            <p:spPr>
              <a:xfrm>
                <a:off x="5221804" y="3488595"/>
                <a:ext cx="220524" cy="127281"/>
              </a:xfrm>
              <a:custGeom>
                <a:rect b="b" l="l" r="r" t="t"/>
                <a:pathLst>
                  <a:path extrusionOk="0" h="127281" w="220524">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6" name="Google Shape;106;p8"/>
              <p:cNvSpPr/>
              <p:nvPr/>
            </p:nvSpPr>
            <p:spPr>
              <a:xfrm>
                <a:off x="5351534" y="3563461"/>
                <a:ext cx="220549" cy="127264"/>
              </a:xfrm>
              <a:custGeom>
                <a:rect b="b" l="l" r="r" t="t"/>
                <a:pathLst>
                  <a:path extrusionOk="0" h="127264" w="220549">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7" name="Google Shape;107;p8"/>
              <p:cNvSpPr/>
              <p:nvPr/>
            </p:nvSpPr>
            <p:spPr>
              <a:xfrm>
                <a:off x="5481392" y="3638284"/>
                <a:ext cx="220517" cy="127225"/>
              </a:xfrm>
              <a:custGeom>
                <a:rect b="b" l="l" r="r" t="t"/>
                <a:pathLst>
                  <a:path extrusionOk="0" h="127225" w="220517">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8" name="Google Shape;108;p8"/>
              <p:cNvSpPr/>
              <p:nvPr/>
            </p:nvSpPr>
            <p:spPr>
              <a:xfrm>
                <a:off x="5610742" y="3713151"/>
                <a:ext cx="220517" cy="127264"/>
              </a:xfrm>
              <a:custGeom>
                <a:rect b="b" l="l" r="r" t="t"/>
                <a:pathLst>
                  <a:path extrusionOk="0" h="127264" w="220517">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9" name="Google Shape;109;p8"/>
              <p:cNvSpPr/>
              <p:nvPr/>
            </p:nvSpPr>
            <p:spPr>
              <a:xfrm>
                <a:off x="5740377" y="3788001"/>
                <a:ext cx="220517" cy="127281"/>
              </a:xfrm>
              <a:custGeom>
                <a:rect b="b" l="l" r="r" t="t"/>
                <a:pathLst>
                  <a:path extrusionOk="0" h="127281" w="220517">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0" name="Google Shape;110;p8"/>
              <p:cNvSpPr/>
              <p:nvPr/>
            </p:nvSpPr>
            <p:spPr>
              <a:xfrm>
                <a:off x="5870012" y="3862832"/>
                <a:ext cx="220517" cy="127281"/>
              </a:xfrm>
              <a:custGeom>
                <a:rect b="b" l="l" r="r" t="t"/>
                <a:pathLst>
                  <a:path extrusionOk="0" h="127281" w="220517">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1" name="Google Shape;111;p8"/>
              <p:cNvSpPr/>
              <p:nvPr/>
            </p:nvSpPr>
            <p:spPr>
              <a:xfrm>
                <a:off x="5999266" y="3937698"/>
                <a:ext cx="220549" cy="127281"/>
              </a:xfrm>
              <a:custGeom>
                <a:rect b="b" l="l" r="r" t="t"/>
                <a:pathLst>
                  <a:path extrusionOk="0" h="127281" w="220549">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2" name="Google Shape;112;p8"/>
              <p:cNvSpPr/>
              <p:nvPr/>
            </p:nvSpPr>
            <p:spPr>
              <a:xfrm>
                <a:off x="6129021" y="4012522"/>
                <a:ext cx="220524" cy="127237"/>
              </a:xfrm>
              <a:custGeom>
                <a:rect b="b" l="l" r="r" t="t"/>
                <a:pathLst>
                  <a:path extrusionOk="0" h="127237" w="220524">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3" name="Google Shape;113;p8"/>
              <p:cNvSpPr/>
              <p:nvPr/>
            </p:nvSpPr>
            <p:spPr>
              <a:xfrm>
                <a:off x="6258942" y="4087388"/>
                <a:ext cx="220563" cy="127300"/>
              </a:xfrm>
              <a:custGeom>
                <a:rect b="b" l="l" r="r" t="t"/>
                <a:pathLst>
                  <a:path extrusionOk="0" h="127300" w="220563">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 name="Google Shape;114;p8"/>
              <p:cNvSpPr/>
              <p:nvPr/>
            </p:nvSpPr>
            <p:spPr>
              <a:xfrm>
                <a:off x="6388578" y="4161853"/>
                <a:ext cx="220563" cy="127285"/>
              </a:xfrm>
              <a:custGeom>
                <a:rect b="b" l="l" r="r" t="t"/>
                <a:pathLst>
                  <a:path extrusionOk="0" h="127285" w="220563">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5" name="Google Shape;115;p8"/>
              <p:cNvSpPr/>
              <p:nvPr/>
            </p:nvSpPr>
            <p:spPr>
              <a:xfrm>
                <a:off x="6518213" y="4237101"/>
                <a:ext cx="221039" cy="127370"/>
              </a:xfrm>
              <a:custGeom>
                <a:rect b="b" l="l" r="r" t="t"/>
                <a:pathLst>
                  <a:path extrusionOk="0" h="127370" w="221039">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6" name="Google Shape;116;p8"/>
              <p:cNvSpPr/>
              <p:nvPr/>
            </p:nvSpPr>
            <p:spPr>
              <a:xfrm>
                <a:off x="4864578" y="3282378"/>
                <a:ext cx="318480" cy="183800"/>
              </a:xfrm>
              <a:custGeom>
                <a:rect b="b" l="l" r="r" t="t"/>
                <a:pathLst>
                  <a:path extrusionOk="0" h="183800" w="31848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 name="Google Shape;117;p8"/>
              <p:cNvSpPr/>
              <p:nvPr/>
            </p:nvSpPr>
            <p:spPr>
              <a:xfrm>
                <a:off x="4902011" y="3449213"/>
                <a:ext cx="220563" cy="127308"/>
              </a:xfrm>
              <a:custGeom>
                <a:rect b="b" l="l" r="r" t="t"/>
                <a:pathLst>
                  <a:path extrusionOk="0" h="127308" w="220563">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8" name="Google Shape;118;p8"/>
              <p:cNvSpPr/>
              <p:nvPr/>
            </p:nvSpPr>
            <p:spPr>
              <a:xfrm>
                <a:off x="5031646" y="3523682"/>
                <a:ext cx="220524" cy="127281"/>
              </a:xfrm>
              <a:custGeom>
                <a:rect b="b" l="l" r="r" t="t"/>
                <a:pathLst>
                  <a:path extrusionOk="0" h="127281" w="220524">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9" name="Google Shape;119;p8"/>
              <p:cNvSpPr/>
              <p:nvPr/>
            </p:nvSpPr>
            <p:spPr>
              <a:xfrm>
                <a:off x="5161066" y="3598894"/>
                <a:ext cx="220517" cy="127281"/>
              </a:xfrm>
              <a:custGeom>
                <a:rect b="b" l="l" r="r" t="t"/>
                <a:pathLst>
                  <a:path extrusionOk="0" h="127281" w="220517">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 name="Google Shape;120;p8"/>
              <p:cNvSpPr/>
              <p:nvPr/>
            </p:nvSpPr>
            <p:spPr>
              <a:xfrm>
                <a:off x="5290892" y="3673717"/>
                <a:ext cx="220517" cy="127308"/>
              </a:xfrm>
              <a:custGeom>
                <a:rect b="b" l="l" r="r" t="t"/>
                <a:pathLst>
                  <a:path extrusionOk="0" h="127308" w="220517">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 name="Google Shape;121;p8"/>
              <p:cNvSpPr/>
              <p:nvPr/>
            </p:nvSpPr>
            <p:spPr>
              <a:xfrm>
                <a:off x="5420495" y="3748758"/>
                <a:ext cx="220334" cy="127131"/>
              </a:xfrm>
              <a:custGeom>
                <a:rect b="b" l="l" r="r" t="t"/>
                <a:pathLst>
                  <a:path extrusionOk="0" h="127131" w="220334">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 name="Google Shape;122;p8"/>
              <p:cNvSpPr/>
              <p:nvPr/>
            </p:nvSpPr>
            <p:spPr>
              <a:xfrm>
                <a:off x="5550092" y="3823398"/>
                <a:ext cx="220563" cy="127281"/>
              </a:xfrm>
              <a:custGeom>
                <a:rect b="b" l="l" r="r" t="t"/>
                <a:pathLst>
                  <a:path extrusionOk="0" h="127281" w="220563">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 name="Google Shape;123;p8"/>
              <p:cNvSpPr/>
              <p:nvPr/>
            </p:nvSpPr>
            <p:spPr>
              <a:xfrm>
                <a:off x="5679727" y="3898222"/>
                <a:ext cx="220563" cy="127308"/>
              </a:xfrm>
              <a:custGeom>
                <a:rect b="b" l="l" r="r" t="t"/>
                <a:pathLst>
                  <a:path extrusionOk="0" h="127308" w="220563">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 name="Google Shape;124;p8"/>
              <p:cNvSpPr/>
              <p:nvPr/>
            </p:nvSpPr>
            <p:spPr>
              <a:xfrm>
                <a:off x="5809362" y="3973072"/>
                <a:ext cx="220524" cy="127281"/>
              </a:xfrm>
              <a:custGeom>
                <a:rect b="b" l="l" r="r" t="t"/>
                <a:pathLst>
                  <a:path extrusionOk="0" h="127281" w="220524">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5" name="Google Shape;125;p8"/>
              <p:cNvSpPr/>
              <p:nvPr/>
            </p:nvSpPr>
            <p:spPr>
              <a:xfrm>
                <a:off x="5938592" y="4047903"/>
                <a:ext cx="220517" cy="126979"/>
              </a:xfrm>
              <a:custGeom>
                <a:rect b="b" l="l" r="r" t="t"/>
                <a:pathLst>
                  <a:path extrusionOk="0" h="126979" w="220517">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6" name="Google Shape;126;p8"/>
              <p:cNvSpPr/>
              <p:nvPr/>
            </p:nvSpPr>
            <p:spPr>
              <a:xfrm>
                <a:off x="6068608" y="4122734"/>
                <a:ext cx="220517" cy="127300"/>
              </a:xfrm>
              <a:custGeom>
                <a:rect b="b" l="l" r="r" t="t"/>
                <a:pathLst>
                  <a:path extrusionOk="0" h="127300" w="220517">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7" name="Google Shape;127;p8"/>
              <p:cNvSpPr/>
              <p:nvPr/>
            </p:nvSpPr>
            <p:spPr>
              <a:xfrm>
                <a:off x="6198212" y="4197576"/>
                <a:ext cx="220524" cy="127281"/>
              </a:xfrm>
              <a:custGeom>
                <a:rect b="b" l="l" r="r" t="t"/>
                <a:pathLst>
                  <a:path extrusionOk="0" h="127281" w="220524">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8" name="Google Shape;128;p8"/>
              <p:cNvSpPr/>
              <p:nvPr/>
            </p:nvSpPr>
            <p:spPr>
              <a:xfrm>
                <a:off x="6327808" y="4272442"/>
                <a:ext cx="380989" cy="219907"/>
              </a:xfrm>
              <a:custGeom>
                <a:rect b="b" l="l" r="r" t="t"/>
                <a:pathLst>
                  <a:path extrusionOk="0" h="219907" w="380989">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9" name="Google Shape;129;p8"/>
              <p:cNvSpPr/>
              <p:nvPr/>
            </p:nvSpPr>
            <p:spPr>
              <a:xfrm>
                <a:off x="4739038" y="3355149"/>
                <a:ext cx="253901" cy="146525"/>
              </a:xfrm>
              <a:custGeom>
                <a:rect b="b" l="l" r="r" t="t"/>
                <a:pathLst>
                  <a:path extrusionOk="0" h="146525" w="253901">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0" name="Google Shape;130;p8"/>
              <p:cNvSpPr/>
              <p:nvPr/>
            </p:nvSpPr>
            <p:spPr>
              <a:xfrm>
                <a:off x="5246664" y="3087528"/>
                <a:ext cx="1926000" cy="1111651"/>
              </a:xfrm>
              <a:custGeom>
                <a:rect b="b" l="l" r="r" t="t"/>
                <a:pathLst>
                  <a:path extrusionOk="0" h="1111651" w="192600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1" name="Google Shape;131;p8"/>
              <p:cNvSpPr/>
              <p:nvPr/>
            </p:nvSpPr>
            <p:spPr>
              <a:xfrm>
                <a:off x="4501288" y="3792632"/>
                <a:ext cx="1451798" cy="838156"/>
              </a:xfrm>
              <a:custGeom>
                <a:rect b="b" l="l" r="r" t="t"/>
                <a:pathLst>
                  <a:path extrusionOk="0" h="838156" w="1451798">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2" name="Google Shape;132;p8"/>
              <p:cNvSpPr/>
              <p:nvPr/>
            </p:nvSpPr>
            <p:spPr>
              <a:xfrm>
                <a:off x="4502277" y="3802740"/>
                <a:ext cx="1449895" cy="828048"/>
              </a:xfrm>
              <a:custGeom>
                <a:rect b="b" l="l" r="r" t="t"/>
                <a:pathLst>
                  <a:path extrusionOk="0" h="828048" w="1449895">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3" name="Google Shape;133;p8"/>
              <p:cNvSpPr/>
              <p:nvPr/>
            </p:nvSpPr>
            <p:spPr>
              <a:xfrm>
                <a:off x="5378291" y="2993528"/>
                <a:ext cx="1867947" cy="1123828"/>
              </a:xfrm>
              <a:custGeom>
                <a:rect b="b" l="l" r="r" t="t"/>
                <a:pathLst>
                  <a:path extrusionOk="0" h="1123828" w="1867947">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4" name="Google Shape;134;p8"/>
              <p:cNvSpPr/>
              <p:nvPr/>
            </p:nvSpPr>
            <p:spPr>
              <a:xfrm>
                <a:off x="5482399" y="1596347"/>
                <a:ext cx="657230" cy="440903"/>
              </a:xfrm>
              <a:custGeom>
                <a:rect b="b" l="l" r="r" t="t"/>
                <a:pathLst>
                  <a:path extrusionOk="0" h="440903" w="65723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5" name="Google Shape;135;p8"/>
              <p:cNvSpPr/>
              <p:nvPr/>
            </p:nvSpPr>
            <p:spPr>
              <a:xfrm>
                <a:off x="5485731" y="1725601"/>
                <a:ext cx="490070" cy="322282"/>
              </a:xfrm>
              <a:custGeom>
                <a:rect b="b" l="l" r="r" t="t"/>
                <a:pathLst>
                  <a:path extrusionOk="0" h="322282" w="49007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6" name="Google Shape;136;p8"/>
              <p:cNvSpPr/>
              <p:nvPr/>
            </p:nvSpPr>
            <p:spPr>
              <a:xfrm>
                <a:off x="5485731" y="1809557"/>
                <a:ext cx="490070" cy="322194"/>
              </a:xfrm>
              <a:custGeom>
                <a:rect b="b" l="l" r="r" t="t"/>
                <a:pathLst>
                  <a:path extrusionOk="0" h="322194" w="49007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7" name="Google Shape;137;p8"/>
              <p:cNvSpPr/>
              <p:nvPr/>
            </p:nvSpPr>
            <p:spPr>
              <a:xfrm>
                <a:off x="5485733" y="1893472"/>
                <a:ext cx="401289" cy="270998"/>
              </a:xfrm>
              <a:custGeom>
                <a:rect b="b" l="l" r="r" t="t"/>
                <a:pathLst>
                  <a:path extrusionOk="0" h="270998" w="401289">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8" name="Google Shape;138;p8"/>
              <p:cNvSpPr/>
              <p:nvPr/>
            </p:nvSpPr>
            <p:spPr>
              <a:xfrm>
                <a:off x="5482398" y="2477545"/>
                <a:ext cx="657231" cy="440923"/>
              </a:xfrm>
              <a:custGeom>
                <a:rect b="b" l="l" r="r" t="t"/>
                <a:pathLst>
                  <a:path extrusionOk="0" h="440923" w="657231">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9" name="Google Shape;139;p8"/>
              <p:cNvSpPr/>
              <p:nvPr/>
            </p:nvSpPr>
            <p:spPr>
              <a:xfrm>
                <a:off x="5485733" y="2606854"/>
                <a:ext cx="490068" cy="322274"/>
              </a:xfrm>
              <a:custGeom>
                <a:rect b="b" l="l" r="r" t="t"/>
                <a:pathLst>
                  <a:path extrusionOk="0" h="322274" w="490068">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0" name="Google Shape;140;p8"/>
              <p:cNvSpPr/>
              <p:nvPr/>
            </p:nvSpPr>
            <p:spPr>
              <a:xfrm>
                <a:off x="5485733" y="2690770"/>
                <a:ext cx="490068" cy="322283"/>
              </a:xfrm>
              <a:custGeom>
                <a:rect b="b" l="l" r="r" t="t"/>
                <a:pathLst>
                  <a:path extrusionOk="0" h="322283" w="490068">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1" name="Google Shape;141;p8"/>
              <p:cNvSpPr/>
              <p:nvPr/>
            </p:nvSpPr>
            <p:spPr>
              <a:xfrm>
                <a:off x="5485733" y="2774725"/>
                <a:ext cx="401289" cy="271152"/>
              </a:xfrm>
              <a:custGeom>
                <a:rect b="b" l="l" r="r" t="t"/>
                <a:pathLst>
                  <a:path extrusionOk="0" h="271152" w="401289">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2" name="Google Shape;142;p8"/>
              <p:cNvSpPr/>
              <p:nvPr/>
            </p:nvSpPr>
            <p:spPr>
              <a:xfrm>
                <a:off x="6293929" y="2971606"/>
                <a:ext cx="893444" cy="828868"/>
              </a:xfrm>
              <a:custGeom>
                <a:rect b="b" l="l" r="r" t="t"/>
                <a:pathLst>
                  <a:path extrusionOk="0" h="828868" w="893444">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 name="Google Shape;143;p8"/>
              <p:cNvSpPr/>
              <p:nvPr/>
            </p:nvSpPr>
            <p:spPr>
              <a:xfrm>
                <a:off x="5485733" y="2024441"/>
                <a:ext cx="630461" cy="733619"/>
              </a:xfrm>
              <a:custGeom>
                <a:rect b="b" l="l" r="r" t="t"/>
                <a:pathLst>
                  <a:path extrusionOk="0" h="733619" w="630461">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 name="Google Shape;144;p8"/>
              <p:cNvSpPr/>
              <p:nvPr/>
            </p:nvSpPr>
            <p:spPr>
              <a:xfrm>
                <a:off x="6293834" y="3011804"/>
                <a:ext cx="893445" cy="788955"/>
              </a:xfrm>
              <a:custGeom>
                <a:rect b="b" l="l" r="r" t="t"/>
                <a:pathLst>
                  <a:path extrusionOk="0" h="788955" w="893445">
                    <a:moveTo>
                      <a:pt x="0" y="0"/>
                    </a:moveTo>
                    <a:lnTo>
                      <a:pt x="0" y="273177"/>
                    </a:lnTo>
                    <a:lnTo>
                      <a:pt x="893445" y="788956"/>
                    </a:lnTo>
                    <a:lnTo>
                      <a:pt x="893445" y="152591"/>
                    </a:lnTo>
                  </a:path>
                </a:pathLst>
              </a:custGeom>
              <a:noFill/>
              <a:ln cap="flat" cmpd="sng" w="9525">
                <a:solidFill>
                  <a:srgbClr val="E9EAF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 name="Google Shape;145;p8"/>
              <p:cNvSpPr/>
              <p:nvPr/>
            </p:nvSpPr>
            <p:spPr>
              <a:xfrm>
                <a:off x="6645021" y="3003137"/>
                <a:ext cx="9525" cy="483869"/>
              </a:xfrm>
              <a:custGeom>
                <a:rect b="b" l="l" r="r" t="t"/>
                <a:pathLst>
                  <a:path extrusionOk="0" h="483869" w="9525">
                    <a:moveTo>
                      <a:pt x="0" y="0"/>
                    </a:moveTo>
                    <a:lnTo>
                      <a:pt x="0" y="483870"/>
                    </a:lnTo>
                  </a:path>
                </a:pathLst>
              </a:custGeom>
              <a:noFill/>
              <a:ln cap="flat" cmpd="sng" w="9525">
                <a:solidFill>
                  <a:srgbClr val="E9EAF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 name="Google Shape;146;p8"/>
              <p:cNvSpPr/>
              <p:nvPr/>
            </p:nvSpPr>
            <p:spPr>
              <a:xfrm>
                <a:off x="6918293" y="3309175"/>
                <a:ext cx="9525" cy="335661"/>
              </a:xfrm>
              <a:custGeom>
                <a:rect b="b" l="l" r="r" t="t"/>
                <a:pathLst>
                  <a:path extrusionOk="0" h="335661" w="9525">
                    <a:moveTo>
                      <a:pt x="0" y="0"/>
                    </a:moveTo>
                    <a:lnTo>
                      <a:pt x="0" y="335661"/>
                    </a:lnTo>
                  </a:path>
                </a:pathLst>
              </a:custGeom>
              <a:noFill/>
              <a:ln cap="flat" cmpd="sng" w="9525">
                <a:solidFill>
                  <a:srgbClr val="E9EAF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 name="Google Shape;147;p8"/>
              <p:cNvSpPr/>
              <p:nvPr/>
            </p:nvSpPr>
            <p:spPr>
              <a:xfrm>
                <a:off x="6293834" y="2971929"/>
                <a:ext cx="893349" cy="341800"/>
              </a:xfrm>
              <a:custGeom>
                <a:rect b="b" l="l" r="r" t="t"/>
                <a:pathLst>
                  <a:path extrusionOk="0" h="341800" w="893349">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cap="flat" cmpd="sng" w="10375">
                <a:solidFill>
                  <a:srgbClr val="E9EAF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 name="Google Shape;148;p8"/>
              <p:cNvSpPr/>
              <p:nvPr/>
            </p:nvSpPr>
            <p:spPr>
              <a:xfrm rot="-1801764">
                <a:off x="6627823" y="2973379"/>
                <a:ext cx="34449" cy="59573"/>
              </a:xfrm>
              <a:custGeom>
                <a:rect b="b" l="l" r="r" t="t"/>
                <a:pathLst>
                  <a:path extrusionOk="0" h="59626" w="3448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9" name="Google Shape;149;p8"/>
              <p:cNvSpPr/>
              <p:nvPr/>
            </p:nvSpPr>
            <p:spPr>
              <a:xfrm rot="-1790023">
                <a:off x="7183546" y="3143044"/>
                <a:ext cx="34600" cy="59833"/>
              </a:xfrm>
              <a:custGeom>
                <a:rect b="b" l="l" r="r" t="t"/>
                <a:pathLst>
                  <a:path extrusionOk="0" h="59831" w="34599">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0" name="Google Shape;150;p8"/>
              <p:cNvSpPr/>
              <p:nvPr/>
            </p:nvSpPr>
            <p:spPr>
              <a:xfrm rot="-1790023">
                <a:off x="6913571" y="3282356"/>
                <a:ext cx="34600" cy="59833"/>
              </a:xfrm>
              <a:custGeom>
                <a:rect b="b" l="l" r="r" t="t"/>
                <a:pathLst>
                  <a:path extrusionOk="0" h="59831" w="34599">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1" name="Google Shape;151;p8"/>
              <p:cNvSpPr/>
              <p:nvPr/>
            </p:nvSpPr>
            <p:spPr>
              <a:xfrm rot="-1790023">
                <a:off x="6286614" y="3000522"/>
                <a:ext cx="34600" cy="59833"/>
              </a:xfrm>
              <a:custGeom>
                <a:rect b="b" l="l" r="r" t="t"/>
                <a:pathLst>
                  <a:path extrusionOk="0" h="59831" w="34599">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2" name="Google Shape;152;p8"/>
              <p:cNvSpPr/>
              <p:nvPr/>
            </p:nvSpPr>
            <p:spPr>
              <a:xfrm>
                <a:off x="6272974" y="2328193"/>
                <a:ext cx="55632" cy="226128"/>
              </a:xfrm>
              <a:custGeom>
                <a:rect b="b" l="l" r="r" t="t"/>
                <a:pathLst>
                  <a:path extrusionOk="0" h="226128" w="55632">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3" name="Google Shape;153;p8"/>
              <p:cNvSpPr/>
              <p:nvPr/>
            </p:nvSpPr>
            <p:spPr>
              <a:xfrm>
                <a:off x="6357270" y="2193891"/>
                <a:ext cx="55722" cy="409197"/>
              </a:xfrm>
              <a:custGeom>
                <a:rect b="b" l="l" r="r" t="t"/>
                <a:pathLst>
                  <a:path extrusionOk="0" h="409197" w="55722">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4" name="Google Shape;154;p8"/>
              <p:cNvSpPr/>
              <p:nvPr/>
            </p:nvSpPr>
            <p:spPr>
              <a:xfrm>
                <a:off x="6526149" y="2326193"/>
                <a:ext cx="55625" cy="374240"/>
              </a:xfrm>
              <a:custGeom>
                <a:rect b="b" l="l" r="r" t="t"/>
                <a:pathLst>
                  <a:path extrusionOk="0" h="374240" w="55625">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5" name="Google Shape;155;p8"/>
              <p:cNvSpPr/>
              <p:nvPr/>
            </p:nvSpPr>
            <p:spPr>
              <a:xfrm>
                <a:off x="6610350" y="2430587"/>
                <a:ext cx="55627" cy="318519"/>
              </a:xfrm>
              <a:custGeom>
                <a:rect b="b" l="l" r="r" t="t"/>
                <a:pathLst>
                  <a:path extrusionOk="0" h="318519" w="55627">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6" name="Google Shape;156;p8"/>
              <p:cNvSpPr/>
              <p:nvPr/>
            </p:nvSpPr>
            <p:spPr>
              <a:xfrm>
                <a:off x="6778179" y="2662902"/>
                <a:ext cx="55632" cy="183161"/>
              </a:xfrm>
              <a:custGeom>
                <a:rect b="b" l="l" r="r" t="t"/>
                <a:pathLst>
                  <a:path extrusionOk="0" h="183161" w="55632">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7" name="Google Shape;157;p8"/>
              <p:cNvSpPr/>
              <p:nvPr/>
            </p:nvSpPr>
            <p:spPr>
              <a:xfrm>
                <a:off x="6862476" y="2392923"/>
                <a:ext cx="55722" cy="501818"/>
              </a:xfrm>
              <a:custGeom>
                <a:rect b="b" l="l" r="r" t="t"/>
                <a:pathLst>
                  <a:path extrusionOk="0" h="501818" w="55722">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8" name="Google Shape;158;p8"/>
              <p:cNvSpPr/>
              <p:nvPr/>
            </p:nvSpPr>
            <p:spPr>
              <a:xfrm>
                <a:off x="7068216" y="2830406"/>
                <a:ext cx="55722" cy="183106"/>
              </a:xfrm>
              <a:custGeom>
                <a:rect b="b" l="l" r="r" t="t"/>
                <a:pathLst>
                  <a:path extrusionOk="0" h="183106" w="55722">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9" name="Google Shape;159;p8"/>
              <p:cNvSpPr/>
              <p:nvPr/>
            </p:nvSpPr>
            <p:spPr>
              <a:xfrm>
                <a:off x="7152513" y="2836026"/>
                <a:ext cx="55727" cy="226167"/>
              </a:xfrm>
              <a:custGeom>
                <a:rect b="b" l="l" r="r" t="t"/>
                <a:pathLst>
                  <a:path extrusionOk="0" h="226167" w="55727">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160" name="Google Shape;160;p8"/>
            <p:cNvSpPr/>
            <p:nvPr/>
          </p:nvSpPr>
          <p:spPr>
            <a:xfrm>
              <a:off x="6986665" y="3342725"/>
              <a:ext cx="1790318" cy="1033653"/>
            </a:xfrm>
            <a:custGeom>
              <a:rect b="b" l="l" r="r" t="t"/>
              <a:pathLst>
                <a:path extrusionOk="0" h="1292066" w="2237898">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1" name="Google Shape;161;p8"/>
            <p:cNvSpPr/>
            <p:nvPr/>
          </p:nvSpPr>
          <p:spPr>
            <a:xfrm>
              <a:off x="7014156" y="3327342"/>
              <a:ext cx="1790318" cy="1033653"/>
            </a:xfrm>
            <a:custGeom>
              <a:rect b="b" l="l" r="r" t="t"/>
              <a:pathLst>
                <a:path extrusionOk="0" h="1292066" w="2237898">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2" name="Google Shape;162;p8"/>
            <p:cNvSpPr/>
            <p:nvPr/>
          </p:nvSpPr>
          <p:spPr>
            <a:xfrm>
              <a:off x="7014156" y="3298709"/>
              <a:ext cx="1790318" cy="1033653"/>
            </a:xfrm>
            <a:custGeom>
              <a:rect b="b" l="l" r="r" t="t"/>
              <a:pathLst>
                <a:path extrusionOk="0" h="1292066" w="2237898">
                  <a:moveTo>
                    <a:pt x="942785" y="1292066"/>
                  </a:moveTo>
                  <a:lnTo>
                    <a:pt x="0" y="747808"/>
                  </a:lnTo>
                  <a:lnTo>
                    <a:pt x="1295210" y="0"/>
                  </a:lnTo>
                  <a:lnTo>
                    <a:pt x="2237899" y="544354"/>
                  </a:lnTo>
                  <a:lnTo>
                    <a:pt x="942785" y="1292066"/>
                  </a:lnTo>
                  <a:close/>
                </a:path>
              </a:pathLst>
            </a:custGeom>
            <a:solidFill>
              <a:srgbClr val="FAFB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3" name="Google Shape;163;p8"/>
            <p:cNvSpPr/>
            <p:nvPr/>
          </p:nvSpPr>
          <p:spPr>
            <a:xfrm>
              <a:off x="7976493" y="3396565"/>
              <a:ext cx="664692" cy="383742"/>
            </a:xfrm>
            <a:custGeom>
              <a:rect b="b" l="l" r="r" t="t"/>
              <a:pathLst>
                <a:path extrusionOk="0" h="479678" w="830865">
                  <a:moveTo>
                    <a:pt x="755904" y="479679"/>
                  </a:moveTo>
                  <a:lnTo>
                    <a:pt x="0" y="43243"/>
                  </a:lnTo>
                  <a:lnTo>
                    <a:pt x="74867" y="0"/>
                  </a:lnTo>
                  <a:lnTo>
                    <a:pt x="830866" y="436436"/>
                  </a:lnTo>
                  <a:lnTo>
                    <a:pt x="755904" y="479679"/>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4" name="Google Shape;164;p8"/>
            <p:cNvSpPr/>
            <p:nvPr/>
          </p:nvSpPr>
          <p:spPr>
            <a:xfrm>
              <a:off x="7912754" y="3450709"/>
              <a:ext cx="634670" cy="366446"/>
            </a:xfrm>
            <a:custGeom>
              <a:rect b="b" l="l" r="r" t="t"/>
              <a:pathLst>
                <a:path extrusionOk="0" h="458057" w="793337">
                  <a:moveTo>
                    <a:pt x="755904" y="458057"/>
                  </a:moveTo>
                  <a:lnTo>
                    <a:pt x="0" y="21622"/>
                  </a:lnTo>
                  <a:lnTo>
                    <a:pt x="37433" y="0"/>
                  </a:lnTo>
                  <a:lnTo>
                    <a:pt x="793337" y="436436"/>
                  </a:lnTo>
                  <a:lnTo>
                    <a:pt x="755904" y="458057"/>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5" name="Google Shape;165;p8"/>
            <p:cNvSpPr/>
            <p:nvPr/>
          </p:nvSpPr>
          <p:spPr>
            <a:xfrm>
              <a:off x="7863331" y="3479190"/>
              <a:ext cx="634670" cy="366446"/>
            </a:xfrm>
            <a:custGeom>
              <a:rect b="b" l="l" r="r" t="t"/>
              <a:pathLst>
                <a:path extrusionOk="0" h="458057" w="793337">
                  <a:moveTo>
                    <a:pt x="755904" y="458057"/>
                  </a:moveTo>
                  <a:lnTo>
                    <a:pt x="0" y="21622"/>
                  </a:lnTo>
                  <a:lnTo>
                    <a:pt x="37433" y="0"/>
                  </a:lnTo>
                  <a:lnTo>
                    <a:pt x="793337" y="436435"/>
                  </a:lnTo>
                  <a:lnTo>
                    <a:pt x="755904" y="458057"/>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 name="Google Shape;166;p8"/>
            <p:cNvSpPr/>
            <p:nvPr/>
          </p:nvSpPr>
          <p:spPr>
            <a:xfrm>
              <a:off x="7813984" y="3507747"/>
              <a:ext cx="634670" cy="366446"/>
            </a:xfrm>
            <a:custGeom>
              <a:rect b="b" l="l" r="r" t="t"/>
              <a:pathLst>
                <a:path extrusionOk="0" h="458057" w="793337">
                  <a:moveTo>
                    <a:pt x="755904" y="458057"/>
                  </a:moveTo>
                  <a:lnTo>
                    <a:pt x="0" y="21622"/>
                  </a:lnTo>
                  <a:lnTo>
                    <a:pt x="37433" y="0"/>
                  </a:lnTo>
                  <a:lnTo>
                    <a:pt x="793337" y="436435"/>
                  </a:lnTo>
                  <a:lnTo>
                    <a:pt x="755904" y="458057"/>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7" name="Google Shape;167;p8"/>
            <p:cNvSpPr/>
            <p:nvPr/>
          </p:nvSpPr>
          <p:spPr>
            <a:xfrm>
              <a:off x="7451727" y="3699575"/>
              <a:ext cx="664616" cy="383743"/>
            </a:xfrm>
            <a:custGeom>
              <a:rect b="b" l="l" r="r" t="t"/>
              <a:pathLst>
                <a:path extrusionOk="0" h="479679" w="830770">
                  <a:moveTo>
                    <a:pt x="756000" y="479679"/>
                  </a:moveTo>
                  <a:lnTo>
                    <a:pt x="0" y="43244"/>
                  </a:lnTo>
                  <a:lnTo>
                    <a:pt x="74962" y="0"/>
                  </a:lnTo>
                  <a:lnTo>
                    <a:pt x="830771" y="436436"/>
                  </a:lnTo>
                  <a:lnTo>
                    <a:pt x="756000" y="479679"/>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8" name="Google Shape;168;p8"/>
            <p:cNvSpPr/>
            <p:nvPr/>
          </p:nvSpPr>
          <p:spPr>
            <a:xfrm>
              <a:off x="7387988" y="3753643"/>
              <a:ext cx="593293" cy="342595"/>
            </a:xfrm>
            <a:custGeom>
              <a:rect b="b" l="l" r="r" t="t"/>
              <a:pathLst>
                <a:path extrusionOk="0" h="428244" w="741616">
                  <a:moveTo>
                    <a:pt x="704184" y="428244"/>
                  </a:moveTo>
                  <a:lnTo>
                    <a:pt x="0" y="21622"/>
                  </a:lnTo>
                  <a:lnTo>
                    <a:pt x="37433" y="0"/>
                  </a:lnTo>
                  <a:lnTo>
                    <a:pt x="741617" y="406622"/>
                  </a:lnTo>
                  <a:lnTo>
                    <a:pt x="704184" y="428244"/>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9" name="Google Shape;169;p8"/>
            <p:cNvSpPr/>
            <p:nvPr/>
          </p:nvSpPr>
          <p:spPr>
            <a:xfrm>
              <a:off x="7338565" y="3782200"/>
              <a:ext cx="582091" cy="336042"/>
            </a:xfrm>
            <a:custGeom>
              <a:rect b="b" l="l" r="r" t="t"/>
              <a:pathLst>
                <a:path extrusionOk="0" h="420052" w="727614">
                  <a:moveTo>
                    <a:pt x="690181" y="420053"/>
                  </a:moveTo>
                  <a:lnTo>
                    <a:pt x="0" y="21622"/>
                  </a:lnTo>
                  <a:lnTo>
                    <a:pt x="37433" y="0"/>
                  </a:lnTo>
                  <a:lnTo>
                    <a:pt x="727615" y="398431"/>
                  </a:lnTo>
                  <a:lnTo>
                    <a:pt x="690181" y="420053"/>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0" name="Google Shape;170;p8"/>
            <p:cNvSpPr/>
            <p:nvPr/>
          </p:nvSpPr>
          <p:spPr>
            <a:xfrm>
              <a:off x="7289218" y="3810681"/>
              <a:ext cx="496671" cy="286816"/>
            </a:xfrm>
            <a:custGeom>
              <a:rect b="b" l="l" r="r" t="t"/>
              <a:pathLst>
                <a:path extrusionOk="0" h="358520" w="620839">
                  <a:moveTo>
                    <a:pt x="583406" y="358521"/>
                  </a:moveTo>
                  <a:lnTo>
                    <a:pt x="0" y="21622"/>
                  </a:lnTo>
                  <a:lnTo>
                    <a:pt x="37433" y="0"/>
                  </a:lnTo>
                  <a:lnTo>
                    <a:pt x="620840" y="336899"/>
                  </a:lnTo>
                  <a:lnTo>
                    <a:pt x="583406" y="358521"/>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1" name="Google Shape;171;p8"/>
            <p:cNvSpPr/>
            <p:nvPr/>
          </p:nvSpPr>
          <p:spPr>
            <a:xfrm>
              <a:off x="7582329" y="3561435"/>
              <a:ext cx="337413" cy="194766"/>
            </a:xfrm>
            <a:custGeom>
              <a:rect b="b" l="l" r="r" t="t"/>
              <a:pathLst>
                <a:path extrusionOk="0" h="243458" w="421766">
                  <a:moveTo>
                    <a:pt x="210883" y="243459"/>
                  </a:moveTo>
                  <a:lnTo>
                    <a:pt x="0" y="121729"/>
                  </a:lnTo>
                  <a:lnTo>
                    <a:pt x="210883" y="0"/>
                  </a:lnTo>
                  <a:lnTo>
                    <a:pt x="421767" y="121729"/>
                  </a:lnTo>
                  <a:lnTo>
                    <a:pt x="210883" y="243459"/>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2" name="Google Shape;172;p8"/>
            <p:cNvSpPr/>
            <p:nvPr/>
          </p:nvSpPr>
          <p:spPr>
            <a:xfrm>
              <a:off x="7800200" y="3687162"/>
              <a:ext cx="337413" cy="194843"/>
            </a:xfrm>
            <a:custGeom>
              <a:rect b="b" l="l" r="r" t="t"/>
              <a:pathLst>
                <a:path extrusionOk="0" h="243554" w="421766">
                  <a:moveTo>
                    <a:pt x="210884" y="243554"/>
                  </a:moveTo>
                  <a:lnTo>
                    <a:pt x="0" y="121825"/>
                  </a:lnTo>
                  <a:lnTo>
                    <a:pt x="210884" y="0"/>
                  </a:lnTo>
                  <a:lnTo>
                    <a:pt x="421767" y="121825"/>
                  </a:lnTo>
                  <a:lnTo>
                    <a:pt x="210884" y="243554"/>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3" name="Google Shape;173;p8"/>
            <p:cNvSpPr/>
            <p:nvPr/>
          </p:nvSpPr>
          <p:spPr>
            <a:xfrm>
              <a:off x="8018073" y="3812966"/>
              <a:ext cx="337413" cy="194843"/>
            </a:xfrm>
            <a:custGeom>
              <a:rect b="b" l="l" r="r" t="t"/>
              <a:pathLst>
                <a:path extrusionOk="0" h="243554" w="421766">
                  <a:moveTo>
                    <a:pt x="210883" y="243554"/>
                  </a:moveTo>
                  <a:lnTo>
                    <a:pt x="0" y="121729"/>
                  </a:lnTo>
                  <a:lnTo>
                    <a:pt x="210883" y="0"/>
                  </a:lnTo>
                  <a:lnTo>
                    <a:pt x="421767" y="121825"/>
                  </a:lnTo>
                  <a:lnTo>
                    <a:pt x="210883" y="243554"/>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4" name="Google Shape;174;p8"/>
            <p:cNvSpPr/>
            <p:nvPr/>
          </p:nvSpPr>
          <p:spPr>
            <a:xfrm>
              <a:off x="6687910" y="670084"/>
              <a:ext cx="164002" cy="239775"/>
            </a:xfrm>
            <a:custGeom>
              <a:rect b="b" l="l" r="r" t="t"/>
              <a:pathLst>
                <a:path extrusionOk="0" h="299719" w="205002">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5" name="Google Shape;175;p8"/>
            <p:cNvSpPr/>
            <p:nvPr/>
          </p:nvSpPr>
          <p:spPr>
            <a:xfrm>
              <a:off x="6700339" y="668001"/>
              <a:ext cx="78555" cy="96805"/>
            </a:xfrm>
            <a:custGeom>
              <a:rect b="b" l="l" r="r" t="t"/>
              <a:pathLst>
                <a:path extrusionOk="0" h="121006" w="98194">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6" name="Google Shape;176;p8"/>
            <p:cNvSpPr/>
            <p:nvPr/>
          </p:nvSpPr>
          <p:spPr>
            <a:xfrm>
              <a:off x="6715688" y="773039"/>
              <a:ext cx="96898" cy="108448"/>
            </a:xfrm>
            <a:custGeom>
              <a:rect b="b" l="l" r="r" t="t"/>
              <a:pathLst>
                <a:path extrusionOk="0" h="135560" w="121123">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7" name="Google Shape;177;p8"/>
            <p:cNvSpPr/>
            <p:nvPr/>
          </p:nvSpPr>
          <p:spPr>
            <a:xfrm>
              <a:off x="6550295" y="816287"/>
              <a:ext cx="182863" cy="260314"/>
            </a:xfrm>
            <a:custGeom>
              <a:rect b="b" l="l" r="r" t="t"/>
              <a:pathLst>
                <a:path extrusionOk="0" h="325392" w="228579">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8" name="Google Shape;178;p8"/>
            <p:cNvSpPr/>
            <p:nvPr/>
          </p:nvSpPr>
          <p:spPr>
            <a:xfrm>
              <a:off x="6687493" y="808527"/>
              <a:ext cx="141254" cy="186323"/>
            </a:xfrm>
            <a:custGeom>
              <a:rect b="b" l="l" r="r" t="t"/>
              <a:pathLst>
                <a:path extrusionOk="0" h="232904" w="176568">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9" name="Google Shape;179;p8"/>
            <p:cNvSpPr/>
            <p:nvPr/>
          </p:nvSpPr>
          <p:spPr>
            <a:xfrm>
              <a:off x="6712641" y="675415"/>
              <a:ext cx="103914" cy="128012"/>
            </a:xfrm>
            <a:custGeom>
              <a:rect b="b" l="l" r="r" t="t"/>
              <a:pathLst>
                <a:path extrusionOk="0" h="160015" w="129892">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0" name="Google Shape;180;p8"/>
            <p:cNvSpPr/>
            <p:nvPr/>
          </p:nvSpPr>
          <p:spPr>
            <a:xfrm>
              <a:off x="6716857" y="674913"/>
              <a:ext cx="104325" cy="98187"/>
            </a:xfrm>
            <a:custGeom>
              <a:rect b="b" l="l" r="r" t="t"/>
              <a:pathLst>
                <a:path extrusionOk="0" h="122734" w="130406">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1" name="Google Shape;181;p8"/>
            <p:cNvSpPr/>
            <p:nvPr/>
          </p:nvSpPr>
          <p:spPr>
            <a:xfrm>
              <a:off x="6591681" y="1319278"/>
              <a:ext cx="82039" cy="62578"/>
            </a:xfrm>
            <a:custGeom>
              <a:rect b="b" l="l" r="r" t="t"/>
              <a:pathLst>
                <a:path extrusionOk="0" h="78223" w="102549">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2" name="Google Shape;182;p8"/>
            <p:cNvSpPr/>
            <p:nvPr/>
          </p:nvSpPr>
          <p:spPr>
            <a:xfrm>
              <a:off x="6592043" y="1339232"/>
              <a:ext cx="81667" cy="42638"/>
            </a:xfrm>
            <a:custGeom>
              <a:rect b="b" l="l" r="r" t="t"/>
              <a:pathLst>
                <a:path extrusionOk="0" h="53297" w="102084">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3" name="Google Shape;183;p8"/>
            <p:cNvSpPr/>
            <p:nvPr/>
          </p:nvSpPr>
          <p:spPr>
            <a:xfrm>
              <a:off x="6550653" y="1292322"/>
              <a:ext cx="75096" cy="58175"/>
            </a:xfrm>
            <a:custGeom>
              <a:rect b="b" l="l" r="r" t="t"/>
              <a:pathLst>
                <a:path extrusionOk="0" h="72719" w="9387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4" name="Google Shape;184;p8"/>
            <p:cNvSpPr/>
            <p:nvPr/>
          </p:nvSpPr>
          <p:spPr>
            <a:xfrm>
              <a:off x="6550998" y="1311512"/>
              <a:ext cx="74798" cy="39046"/>
            </a:xfrm>
            <a:custGeom>
              <a:rect b="b" l="l" r="r" t="t"/>
              <a:pathLst>
                <a:path extrusionOk="0" h="48808" w="93498">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5" name="Google Shape;185;p8"/>
            <p:cNvSpPr/>
            <p:nvPr/>
          </p:nvSpPr>
          <p:spPr>
            <a:xfrm>
              <a:off x="6578488" y="992358"/>
              <a:ext cx="178821" cy="308422"/>
            </a:xfrm>
            <a:custGeom>
              <a:rect b="b" l="l" r="r" t="t"/>
              <a:pathLst>
                <a:path extrusionOk="0" h="385528" w="223526">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6" name="Google Shape;186;p8"/>
            <p:cNvSpPr/>
            <p:nvPr/>
          </p:nvSpPr>
          <p:spPr>
            <a:xfrm>
              <a:off x="6627226" y="992967"/>
              <a:ext cx="178028" cy="333954"/>
            </a:xfrm>
            <a:custGeom>
              <a:rect b="b" l="l" r="r" t="t"/>
              <a:pathLst>
                <a:path extrusionOk="0" h="417442" w="222535">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7" name="Google Shape;187;p8"/>
            <p:cNvSpPr/>
            <p:nvPr/>
          </p:nvSpPr>
          <p:spPr>
            <a:xfrm>
              <a:off x="6560953" y="971949"/>
              <a:ext cx="266226" cy="245057"/>
            </a:xfrm>
            <a:custGeom>
              <a:rect b="b" l="l" r="r" t="t"/>
              <a:pathLst>
                <a:path extrusionOk="0" h="306321" w="332782">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8" name="Google Shape;188;p8"/>
            <p:cNvSpPr/>
            <p:nvPr/>
          </p:nvSpPr>
          <p:spPr>
            <a:xfrm>
              <a:off x="6774876" y="827227"/>
              <a:ext cx="92521" cy="324362"/>
            </a:xfrm>
            <a:custGeom>
              <a:rect b="b" l="l" r="r" t="t"/>
              <a:pathLst>
                <a:path extrusionOk="0" h="405453" w="115651">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9" name="Google Shape;189;p8"/>
            <p:cNvSpPr/>
            <p:nvPr/>
          </p:nvSpPr>
          <p:spPr>
            <a:xfrm>
              <a:off x="6792998" y="823141"/>
              <a:ext cx="55942" cy="71147"/>
            </a:xfrm>
            <a:custGeom>
              <a:rect b="b" l="l" r="r" t="t"/>
              <a:pathLst>
                <a:path extrusionOk="0" h="88934" w="69928">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0" name="Google Shape;190;p8"/>
            <p:cNvSpPr/>
            <p:nvPr/>
          </p:nvSpPr>
          <p:spPr>
            <a:xfrm>
              <a:off x="6683350" y="808424"/>
              <a:ext cx="47853" cy="50242"/>
            </a:xfrm>
            <a:custGeom>
              <a:rect b="b" l="l" r="r" t="t"/>
              <a:pathLst>
                <a:path extrusionOk="0" h="62802" w="59816">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191" name="Google Shape;191;p8"/>
            <p:cNvGrpSpPr/>
            <p:nvPr/>
          </p:nvGrpSpPr>
          <p:grpSpPr>
            <a:xfrm flipH="1">
              <a:off x="5678143" y="1227582"/>
              <a:ext cx="345795" cy="1043508"/>
              <a:chOff x="5678143" y="1151382"/>
              <a:chExt cx="345795" cy="1043508"/>
            </a:xfrm>
          </p:grpSpPr>
          <p:sp>
            <p:nvSpPr>
              <p:cNvPr id="192" name="Google Shape;192;p8"/>
              <p:cNvSpPr/>
              <p:nvPr/>
            </p:nvSpPr>
            <p:spPr>
              <a:xfrm>
                <a:off x="5678143" y="1995246"/>
                <a:ext cx="345795" cy="199644"/>
              </a:xfrm>
              <a:custGeom>
                <a:rect b="b" l="l" r="r" t="t"/>
                <a:pathLst>
                  <a:path extrusionOk="0" h="249555" w="432244">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3" name="Google Shape;193;p8"/>
              <p:cNvSpPr/>
              <p:nvPr/>
            </p:nvSpPr>
            <p:spPr>
              <a:xfrm>
                <a:off x="5781662" y="1153715"/>
                <a:ext cx="174078" cy="254926"/>
              </a:xfrm>
              <a:custGeom>
                <a:rect b="b" l="l" r="r" t="t"/>
                <a:pathLst>
                  <a:path extrusionOk="0" h="318657" w="217597">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4" name="Google Shape;194;p8"/>
              <p:cNvSpPr/>
              <p:nvPr/>
            </p:nvSpPr>
            <p:spPr>
              <a:xfrm>
                <a:off x="5776639" y="1337053"/>
                <a:ext cx="32518" cy="188360"/>
              </a:xfrm>
              <a:custGeom>
                <a:rect b="b" l="l" r="r" t="t"/>
                <a:pathLst>
                  <a:path extrusionOk="0" h="235450" w="40647">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5" name="Google Shape;195;p8"/>
              <p:cNvSpPr/>
              <p:nvPr/>
            </p:nvSpPr>
            <p:spPr>
              <a:xfrm>
                <a:off x="5795186" y="1151382"/>
                <a:ext cx="83137" cy="102663"/>
              </a:xfrm>
              <a:custGeom>
                <a:rect b="b" l="l" r="r" t="t"/>
                <a:pathLst>
                  <a:path extrusionOk="0" h="128329" w="103921">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6" name="Google Shape;196;p8"/>
              <p:cNvSpPr/>
              <p:nvPr/>
            </p:nvSpPr>
            <p:spPr>
              <a:xfrm>
                <a:off x="5811517" y="1263498"/>
                <a:ext cx="102898" cy="115088"/>
              </a:xfrm>
              <a:custGeom>
                <a:rect b="b" l="l" r="r" t="t"/>
                <a:pathLst>
                  <a:path extrusionOk="0" h="143860" w="128622">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7" name="Google Shape;197;p8"/>
              <p:cNvSpPr/>
              <p:nvPr/>
            </p:nvSpPr>
            <p:spPr>
              <a:xfrm>
                <a:off x="5781607" y="1300507"/>
                <a:ext cx="149918" cy="172167"/>
              </a:xfrm>
              <a:custGeom>
                <a:rect b="b" l="l" r="r" t="t"/>
                <a:pathLst>
                  <a:path extrusionOk="0" h="215209" w="187397">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8" name="Google Shape;198;p8"/>
              <p:cNvSpPr/>
              <p:nvPr/>
            </p:nvSpPr>
            <p:spPr>
              <a:xfrm>
                <a:off x="5808246" y="1159602"/>
                <a:ext cx="110823" cy="136345"/>
              </a:xfrm>
              <a:custGeom>
                <a:rect b="b" l="l" r="r" t="t"/>
                <a:pathLst>
                  <a:path extrusionOk="0" h="170431" w="138529">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9" name="Google Shape;199;p8"/>
              <p:cNvSpPr/>
              <p:nvPr/>
            </p:nvSpPr>
            <p:spPr>
              <a:xfrm>
                <a:off x="5812703" y="1158869"/>
                <a:ext cx="110779" cy="104694"/>
              </a:xfrm>
              <a:custGeom>
                <a:rect b="b" l="l" r="r" t="t"/>
                <a:pathLst>
                  <a:path extrusionOk="0" h="130867" w="138474">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00" name="Google Shape;200;p8"/>
              <p:cNvSpPr/>
              <p:nvPr/>
            </p:nvSpPr>
            <p:spPr>
              <a:xfrm>
                <a:off x="5898276" y="1323720"/>
                <a:ext cx="74471" cy="246223"/>
              </a:xfrm>
              <a:custGeom>
                <a:rect b="b" l="l" r="r" t="t"/>
                <a:pathLst>
                  <a:path extrusionOk="0" h="307779" w="93089">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01" name="Google Shape;201;p8"/>
              <p:cNvSpPr/>
              <p:nvPr/>
            </p:nvSpPr>
            <p:spPr>
              <a:xfrm>
                <a:off x="5831068" y="2061801"/>
                <a:ext cx="86995" cy="66513"/>
              </a:xfrm>
              <a:custGeom>
                <a:rect b="b" l="l" r="r" t="t"/>
                <a:pathLst>
                  <a:path extrusionOk="0" h="83141" w="108744">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02" name="Google Shape;202;p8"/>
              <p:cNvSpPr/>
              <p:nvPr/>
            </p:nvSpPr>
            <p:spPr>
              <a:xfrm>
                <a:off x="5831514" y="2082973"/>
                <a:ext cx="86563" cy="44990"/>
              </a:xfrm>
              <a:custGeom>
                <a:rect b="b" l="l" r="r" t="t"/>
                <a:pathLst>
                  <a:path extrusionOk="0" h="56238" w="108204">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03" name="Google Shape;203;p8"/>
              <p:cNvSpPr/>
              <p:nvPr/>
            </p:nvSpPr>
            <p:spPr>
              <a:xfrm>
                <a:off x="5764925" y="2047104"/>
                <a:ext cx="79862" cy="61873"/>
              </a:xfrm>
              <a:custGeom>
                <a:rect b="b" l="l" r="r" t="t"/>
                <a:pathLst>
                  <a:path extrusionOk="0" h="77341" w="99827">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04" name="Google Shape;204;p8"/>
              <p:cNvSpPr/>
              <p:nvPr/>
            </p:nvSpPr>
            <p:spPr>
              <a:xfrm>
                <a:off x="5764880" y="2067438"/>
                <a:ext cx="79629" cy="41383"/>
              </a:xfrm>
              <a:custGeom>
                <a:rect b="b" l="l" r="r" t="t"/>
                <a:pathLst>
                  <a:path extrusionOk="0" h="51729" w="99536">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05" name="Google Shape;205;p8"/>
              <p:cNvSpPr/>
              <p:nvPr/>
            </p:nvSpPr>
            <p:spPr>
              <a:xfrm>
                <a:off x="5777722" y="1472916"/>
                <a:ext cx="170454" cy="595560"/>
              </a:xfrm>
              <a:custGeom>
                <a:rect b="b" l="l" r="r" t="t"/>
                <a:pathLst>
                  <a:path extrusionOk="0" h="744450" w="213068">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06" name="Google Shape;206;p8"/>
              <p:cNvSpPr/>
              <p:nvPr/>
            </p:nvSpPr>
            <p:spPr>
              <a:xfrm>
                <a:off x="5770564" y="1458904"/>
                <a:ext cx="181538" cy="396087"/>
              </a:xfrm>
              <a:custGeom>
                <a:rect b="b" l="l" r="r" t="t"/>
                <a:pathLst>
                  <a:path extrusionOk="0" h="495109" w="226922">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07" name="Google Shape;207;p8"/>
              <p:cNvSpPr/>
              <p:nvPr/>
            </p:nvSpPr>
            <p:spPr>
              <a:xfrm>
                <a:off x="5895126" y="1321170"/>
                <a:ext cx="61010" cy="76023"/>
              </a:xfrm>
              <a:custGeom>
                <a:rect b="b" l="l" r="r" t="t"/>
                <a:pathLst>
                  <a:path extrusionOk="0" h="95029" w="76263">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08" name="Google Shape;208;p8"/>
              <p:cNvSpPr/>
              <p:nvPr/>
            </p:nvSpPr>
            <p:spPr>
              <a:xfrm>
                <a:off x="5777141" y="1300603"/>
                <a:ext cx="50825" cy="53396"/>
              </a:xfrm>
              <a:custGeom>
                <a:rect b="b" l="l" r="r" t="t"/>
                <a:pathLst>
                  <a:path extrusionOk="0" h="66745" w="63531">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209" name="Google Shape;209;p8"/>
            <p:cNvGrpSpPr/>
            <p:nvPr/>
          </p:nvGrpSpPr>
          <p:grpSpPr>
            <a:xfrm>
              <a:off x="5122427" y="3292365"/>
              <a:ext cx="823270" cy="1268939"/>
              <a:chOff x="5490177" y="3555452"/>
              <a:chExt cx="823270" cy="1268939"/>
            </a:xfrm>
          </p:grpSpPr>
          <p:sp>
            <p:nvSpPr>
              <p:cNvPr id="210" name="Google Shape;210;p8"/>
              <p:cNvSpPr/>
              <p:nvPr/>
            </p:nvSpPr>
            <p:spPr>
              <a:xfrm>
                <a:off x="5967652" y="4624747"/>
                <a:ext cx="345795" cy="199644"/>
              </a:xfrm>
              <a:custGeom>
                <a:rect b="b" l="l" r="r" t="t"/>
                <a:pathLst>
                  <a:path extrusionOk="0" h="249555" w="432244">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1" name="Google Shape;211;p8"/>
              <p:cNvSpPr/>
              <p:nvPr/>
            </p:nvSpPr>
            <p:spPr>
              <a:xfrm>
                <a:off x="6225123" y="3957880"/>
                <a:ext cx="68002" cy="244678"/>
              </a:xfrm>
              <a:custGeom>
                <a:rect b="b" l="l" r="r" t="t"/>
                <a:pathLst>
                  <a:path extrusionOk="0" h="305847" w="85002">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2" name="Google Shape;212;p8"/>
              <p:cNvSpPr/>
              <p:nvPr/>
            </p:nvSpPr>
            <p:spPr>
              <a:xfrm>
                <a:off x="6014262" y="4720102"/>
                <a:ext cx="99120" cy="56094"/>
              </a:xfrm>
              <a:custGeom>
                <a:rect b="b" l="l" r="r" t="t"/>
                <a:pathLst>
                  <a:path extrusionOk="0" h="70118" w="12390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3" name="Google Shape;213;p8"/>
              <p:cNvSpPr/>
              <p:nvPr/>
            </p:nvSpPr>
            <p:spPr>
              <a:xfrm>
                <a:off x="6014165" y="4729456"/>
                <a:ext cx="97551" cy="46733"/>
              </a:xfrm>
              <a:custGeom>
                <a:rect b="b" l="l" r="r" t="t"/>
                <a:pathLst>
                  <a:path extrusionOk="0" h="58416" w="121939">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4" name="Google Shape;214;p8"/>
              <p:cNvSpPr/>
              <p:nvPr/>
            </p:nvSpPr>
            <p:spPr>
              <a:xfrm>
                <a:off x="6140412" y="4656810"/>
                <a:ext cx="95533" cy="53978"/>
              </a:xfrm>
              <a:custGeom>
                <a:rect b="b" l="l" r="r" t="t"/>
                <a:pathLst>
                  <a:path extrusionOk="0" h="67472" w="119416">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5" name="Google Shape;215;p8"/>
              <p:cNvSpPr/>
              <p:nvPr/>
            </p:nvSpPr>
            <p:spPr>
              <a:xfrm>
                <a:off x="6140448" y="4665717"/>
                <a:ext cx="93872" cy="45066"/>
              </a:xfrm>
              <a:custGeom>
                <a:rect b="b" l="l" r="r" t="t"/>
                <a:pathLst>
                  <a:path extrusionOk="0" h="56332" w="11734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6" name="Google Shape;216;p8"/>
              <p:cNvSpPr/>
              <p:nvPr/>
            </p:nvSpPr>
            <p:spPr>
              <a:xfrm>
                <a:off x="6074259" y="4151308"/>
                <a:ext cx="190443" cy="586341"/>
              </a:xfrm>
              <a:custGeom>
                <a:rect b="b" l="l" r="r" t="t"/>
                <a:pathLst>
                  <a:path extrusionOk="0" h="732926" w="238054">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7" name="Google Shape;217;p8"/>
              <p:cNvSpPr/>
              <p:nvPr/>
            </p:nvSpPr>
            <p:spPr>
              <a:xfrm>
                <a:off x="6075072" y="4151308"/>
                <a:ext cx="189540" cy="327893"/>
              </a:xfrm>
              <a:custGeom>
                <a:rect b="b" l="l" r="r" t="t"/>
                <a:pathLst>
                  <a:path extrusionOk="0" h="409866" w="236925">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8" name="Google Shape;218;p8"/>
              <p:cNvSpPr/>
              <p:nvPr/>
            </p:nvSpPr>
            <p:spPr>
              <a:xfrm>
                <a:off x="6112869" y="3797323"/>
                <a:ext cx="128417" cy="206862"/>
              </a:xfrm>
              <a:custGeom>
                <a:rect b="b" l="l" r="r" t="t"/>
                <a:pathLst>
                  <a:path extrusionOk="0" h="258577" w="160521">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9" name="Google Shape;219;p8"/>
              <p:cNvSpPr/>
              <p:nvPr/>
            </p:nvSpPr>
            <p:spPr>
              <a:xfrm>
                <a:off x="6244085" y="3981464"/>
                <a:ext cx="49073" cy="87044"/>
              </a:xfrm>
              <a:custGeom>
                <a:rect b="b" l="l" r="r" t="t"/>
                <a:pathLst>
                  <a:path extrusionOk="0" h="108805" w="61341">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0" name="Google Shape;220;p8"/>
              <p:cNvSpPr/>
              <p:nvPr/>
            </p:nvSpPr>
            <p:spPr>
              <a:xfrm>
                <a:off x="6106401" y="3956215"/>
                <a:ext cx="153237" cy="219092"/>
              </a:xfrm>
              <a:custGeom>
                <a:rect b="b" l="l" r="r" t="t"/>
                <a:pathLst>
                  <a:path extrusionOk="0" h="273865" w="191546">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1" name="Google Shape;221;p8"/>
              <p:cNvSpPr/>
              <p:nvPr/>
            </p:nvSpPr>
            <p:spPr>
              <a:xfrm>
                <a:off x="5856250" y="4001330"/>
                <a:ext cx="294998" cy="212364"/>
              </a:xfrm>
              <a:custGeom>
                <a:rect b="b" l="l" r="r" t="t"/>
                <a:pathLst>
                  <a:path extrusionOk="0" h="265455" w="368747">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2" name="Google Shape;222;p8"/>
              <p:cNvSpPr/>
              <p:nvPr/>
            </p:nvSpPr>
            <p:spPr>
              <a:xfrm>
                <a:off x="6075027" y="3988967"/>
                <a:ext cx="80628" cy="83804"/>
              </a:xfrm>
              <a:custGeom>
                <a:rect b="b" l="l" r="r" t="t"/>
                <a:pathLst>
                  <a:path extrusionOk="0" h="104755" w="100785">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3" name="Google Shape;223;p8"/>
              <p:cNvSpPr/>
              <p:nvPr/>
            </p:nvSpPr>
            <p:spPr>
              <a:xfrm>
                <a:off x="6107459" y="3797280"/>
                <a:ext cx="160810" cy="262954"/>
              </a:xfrm>
              <a:custGeom>
                <a:rect b="b" l="l" r="r" t="t"/>
                <a:pathLst>
                  <a:path extrusionOk="0" h="328692" w="201012">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4" name="Google Shape;224;p8"/>
              <p:cNvSpPr/>
              <p:nvPr/>
            </p:nvSpPr>
            <p:spPr>
              <a:xfrm>
                <a:off x="5490177" y="4381136"/>
                <a:ext cx="345795" cy="199644"/>
              </a:xfrm>
              <a:custGeom>
                <a:rect b="b" l="l" r="r" t="t"/>
                <a:pathLst>
                  <a:path extrusionOk="0" h="249555" w="432244">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5" name="Google Shape;225;p8"/>
              <p:cNvSpPr/>
              <p:nvPr/>
            </p:nvSpPr>
            <p:spPr>
              <a:xfrm>
                <a:off x="5573749" y="4455840"/>
                <a:ext cx="98301" cy="76095"/>
              </a:xfrm>
              <a:custGeom>
                <a:rect b="b" l="l" r="r" t="t"/>
                <a:pathLst>
                  <a:path extrusionOk="0" h="95119" w="122876">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6" name="Google Shape;226;p8"/>
              <p:cNvSpPr/>
              <p:nvPr/>
            </p:nvSpPr>
            <p:spPr>
              <a:xfrm>
                <a:off x="5573762" y="4480895"/>
                <a:ext cx="97794" cy="51001"/>
              </a:xfrm>
              <a:custGeom>
                <a:rect b="b" l="l" r="r" t="t"/>
                <a:pathLst>
                  <a:path extrusionOk="0" h="63751" w="122242">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7" name="Google Shape;227;p8"/>
              <p:cNvSpPr/>
              <p:nvPr/>
            </p:nvSpPr>
            <p:spPr>
              <a:xfrm>
                <a:off x="5674337" y="4417793"/>
                <a:ext cx="98217" cy="73323"/>
              </a:xfrm>
              <a:custGeom>
                <a:rect b="b" l="l" r="r" t="t"/>
                <a:pathLst>
                  <a:path extrusionOk="0" h="91654" w="122771">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8" name="Google Shape;228;p8"/>
              <p:cNvSpPr/>
              <p:nvPr/>
            </p:nvSpPr>
            <p:spPr>
              <a:xfrm>
                <a:off x="5674522" y="4441449"/>
                <a:ext cx="97784" cy="51040"/>
              </a:xfrm>
              <a:custGeom>
                <a:rect b="b" l="l" r="r" t="t"/>
                <a:pathLst>
                  <a:path extrusionOk="0" h="63800" w="12223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9" name="Google Shape;229;p8"/>
              <p:cNvSpPr/>
              <p:nvPr/>
            </p:nvSpPr>
            <p:spPr>
              <a:xfrm>
                <a:off x="5578538" y="3979203"/>
                <a:ext cx="169290" cy="484803"/>
              </a:xfrm>
              <a:custGeom>
                <a:rect b="b" l="l" r="r" t="t"/>
                <a:pathLst>
                  <a:path extrusionOk="0" h="606004" w="211613">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0" name="Google Shape;230;p8"/>
              <p:cNvSpPr/>
              <p:nvPr/>
            </p:nvSpPr>
            <p:spPr>
              <a:xfrm>
                <a:off x="5601056" y="3677030"/>
                <a:ext cx="108255" cy="105706"/>
              </a:xfrm>
              <a:custGeom>
                <a:rect b="b" l="l" r="r" t="t"/>
                <a:pathLst>
                  <a:path extrusionOk="0" h="132132" w="135319">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1" name="Google Shape;231;p8"/>
              <p:cNvSpPr/>
              <p:nvPr/>
            </p:nvSpPr>
            <p:spPr>
              <a:xfrm>
                <a:off x="5726677" y="3702009"/>
                <a:ext cx="153814" cy="302133"/>
              </a:xfrm>
              <a:custGeom>
                <a:rect b="b" l="l" r="r" t="t"/>
                <a:pathLst>
                  <a:path extrusionOk="0" h="377666" w="192267">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2" name="Google Shape;232;p8"/>
              <p:cNvSpPr/>
              <p:nvPr/>
            </p:nvSpPr>
            <p:spPr>
              <a:xfrm>
                <a:off x="5572425" y="3691494"/>
                <a:ext cx="175494" cy="353954"/>
              </a:xfrm>
              <a:custGeom>
                <a:rect b="b" l="l" r="r" t="t"/>
                <a:pathLst>
                  <a:path extrusionOk="0" h="442443" w="219367">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3" name="Google Shape;233;p8"/>
              <p:cNvSpPr/>
              <p:nvPr/>
            </p:nvSpPr>
            <p:spPr>
              <a:xfrm>
                <a:off x="5596900" y="3567776"/>
                <a:ext cx="116875" cy="142090"/>
              </a:xfrm>
              <a:custGeom>
                <a:rect b="b" l="l" r="r" t="t"/>
                <a:pathLst>
                  <a:path extrusionOk="0" h="177613" w="146094">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4" name="Google Shape;234;p8"/>
              <p:cNvSpPr/>
              <p:nvPr/>
            </p:nvSpPr>
            <p:spPr>
              <a:xfrm>
                <a:off x="5586117" y="3555452"/>
                <a:ext cx="123225" cy="121654"/>
              </a:xfrm>
              <a:custGeom>
                <a:rect b="b" l="l" r="r" t="t"/>
                <a:pathLst>
                  <a:path extrusionOk="0" h="152067" w="154031">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5" name="Google Shape;235;p8"/>
              <p:cNvSpPr/>
              <p:nvPr/>
            </p:nvSpPr>
            <p:spPr>
              <a:xfrm>
                <a:off x="5563193" y="3761560"/>
                <a:ext cx="157578" cy="270890"/>
              </a:xfrm>
              <a:custGeom>
                <a:rect b="b" l="l" r="r" t="t"/>
                <a:pathLst>
                  <a:path extrusionOk="0" h="338613" w="196972">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6" name="Google Shape;236;p8"/>
              <p:cNvSpPr/>
              <p:nvPr/>
            </p:nvSpPr>
            <p:spPr>
              <a:xfrm>
                <a:off x="5730894" y="3844261"/>
                <a:ext cx="182422" cy="245287"/>
              </a:xfrm>
              <a:custGeom>
                <a:rect b="b" l="l" r="r" t="t"/>
                <a:pathLst>
                  <a:path extrusionOk="0" h="306609" w="228028">
                    <a:moveTo>
                      <a:pt x="228028" y="0"/>
                    </a:moveTo>
                    <a:lnTo>
                      <a:pt x="156686" y="244030"/>
                    </a:lnTo>
                    <a:lnTo>
                      <a:pt x="0" y="306610"/>
                    </a:lnTo>
                    <a:lnTo>
                      <a:pt x="57150" y="68866"/>
                    </a:lnTo>
                    <a:lnTo>
                      <a:pt x="228028" y="0"/>
                    </a:ln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7" name="Google Shape;237;p8"/>
              <p:cNvSpPr/>
              <p:nvPr/>
            </p:nvSpPr>
            <p:spPr>
              <a:xfrm>
                <a:off x="5699455" y="3997937"/>
                <a:ext cx="92794" cy="45581"/>
              </a:xfrm>
              <a:custGeom>
                <a:rect b="b" l="l" r="r" t="t"/>
                <a:pathLst>
                  <a:path extrusionOk="0" h="56976" w="115992">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8" name="Google Shape;238;p8"/>
              <p:cNvSpPr/>
              <p:nvPr/>
            </p:nvSpPr>
            <p:spPr>
              <a:xfrm>
                <a:off x="5833154" y="3969125"/>
                <a:ext cx="57182" cy="47279"/>
              </a:xfrm>
              <a:custGeom>
                <a:rect b="b" l="l" r="r" t="t"/>
                <a:pathLst>
                  <a:path extrusionOk="0" h="59099" w="71478">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9" name="Google Shape;239;p8"/>
              <p:cNvSpPr/>
              <p:nvPr/>
            </p:nvSpPr>
            <p:spPr>
              <a:xfrm>
                <a:off x="5709343" y="3692033"/>
                <a:ext cx="56693" cy="82524"/>
              </a:xfrm>
              <a:custGeom>
                <a:rect b="b" l="l" r="r" t="t"/>
                <a:pathLst>
                  <a:path extrusionOk="0" h="103155" w="70866">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0" name="Google Shape;240;p8"/>
              <p:cNvSpPr/>
              <p:nvPr/>
            </p:nvSpPr>
            <p:spPr>
              <a:xfrm>
                <a:off x="5551668" y="3748041"/>
                <a:ext cx="68780" cy="102654"/>
              </a:xfrm>
              <a:custGeom>
                <a:rect b="b" l="l" r="r" t="t"/>
                <a:pathLst>
                  <a:path extrusionOk="0" h="128318" w="85975">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241" name="Google Shape;241;p8"/>
            <p:cNvSpPr/>
            <p:nvPr/>
          </p:nvSpPr>
          <p:spPr>
            <a:xfrm>
              <a:off x="7297552" y="1119942"/>
              <a:ext cx="135694" cy="266572"/>
            </a:xfrm>
            <a:custGeom>
              <a:rect b="b" l="l" r="r" t="t"/>
              <a:pathLst>
                <a:path extrusionOk="0" h="333215" w="169617">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2" name="Google Shape;242;p8"/>
            <p:cNvSpPr/>
            <p:nvPr/>
          </p:nvSpPr>
          <p:spPr>
            <a:xfrm>
              <a:off x="7309787" y="1745656"/>
              <a:ext cx="93354" cy="72328"/>
            </a:xfrm>
            <a:custGeom>
              <a:rect b="b" l="l" r="r" t="t"/>
              <a:pathLst>
                <a:path extrusionOk="0" h="90410" w="116692">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3" name="Google Shape;243;p8"/>
            <p:cNvSpPr/>
            <p:nvPr/>
          </p:nvSpPr>
          <p:spPr>
            <a:xfrm>
              <a:off x="7310617" y="1769417"/>
              <a:ext cx="92957" cy="48486"/>
            </a:xfrm>
            <a:custGeom>
              <a:rect b="b" l="l" r="r" t="t"/>
              <a:pathLst>
                <a:path extrusionOk="0" h="60608" w="116196">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4" name="Google Shape;244;p8"/>
            <p:cNvSpPr/>
            <p:nvPr/>
          </p:nvSpPr>
          <p:spPr>
            <a:xfrm>
              <a:off x="7197828" y="1680648"/>
              <a:ext cx="93332" cy="69654"/>
            </a:xfrm>
            <a:custGeom>
              <a:rect b="b" l="l" r="r" t="t"/>
              <a:pathLst>
                <a:path extrusionOk="0" h="87067" w="116665">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5" name="Google Shape;245;p8"/>
            <p:cNvSpPr/>
            <p:nvPr/>
          </p:nvSpPr>
          <p:spPr>
            <a:xfrm>
              <a:off x="7198064" y="1702707"/>
              <a:ext cx="92908" cy="48486"/>
            </a:xfrm>
            <a:custGeom>
              <a:rect b="b" l="l" r="r" t="t"/>
              <a:pathLst>
                <a:path extrusionOk="0" h="60608" w="116135">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6" name="Google Shape;246;p8"/>
            <p:cNvSpPr/>
            <p:nvPr/>
          </p:nvSpPr>
          <p:spPr>
            <a:xfrm>
              <a:off x="7221254" y="1360384"/>
              <a:ext cx="326905" cy="395190"/>
            </a:xfrm>
            <a:custGeom>
              <a:rect b="b" l="l" r="r" t="t"/>
              <a:pathLst>
                <a:path extrusionOk="0" h="493987" w="408631">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7" name="Google Shape;247;p8"/>
            <p:cNvSpPr/>
            <p:nvPr/>
          </p:nvSpPr>
          <p:spPr>
            <a:xfrm>
              <a:off x="7417903" y="1095544"/>
              <a:ext cx="102845" cy="100060"/>
            </a:xfrm>
            <a:custGeom>
              <a:rect b="b" l="l" r="r" t="t"/>
              <a:pathLst>
                <a:path extrusionOk="0" h="125075" w="128556">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8" name="Google Shape;248;p8"/>
            <p:cNvSpPr/>
            <p:nvPr/>
          </p:nvSpPr>
          <p:spPr>
            <a:xfrm>
              <a:off x="7381720" y="1109556"/>
              <a:ext cx="166879" cy="325717"/>
            </a:xfrm>
            <a:custGeom>
              <a:rect b="b" l="l" r="r" t="t"/>
              <a:pathLst>
                <a:path extrusionOk="0" h="407146" w="208599">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9" name="Google Shape;249;p8"/>
            <p:cNvSpPr/>
            <p:nvPr/>
          </p:nvSpPr>
          <p:spPr>
            <a:xfrm>
              <a:off x="7413797" y="991818"/>
              <a:ext cx="110830" cy="134949"/>
            </a:xfrm>
            <a:custGeom>
              <a:rect b="b" l="l" r="r" t="t"/>
              <a:pathLst>
                <a:path extrusionOk="0" h="168686" w="138537">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0" name="Google Shape;250;p8"/>
            <p:cNvSpPr/>
            <p:nvPr/>
          </p:nvSpPr>
          <p:spPr>
            <a:xfrm>
              <a:off x="7417935" y="980032"/>
              <a:ext cx="116959" cy="115584"/>
            </a:xfrm>
            <a:custGeom>
              <a:rect b="b" l="l" r="r" t="t"/>
              <a:pathLst>
                <a:path extrusionOk="0" h="144480" w="146199">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1" name="Google Shape;251;p8"/>
            <p:cNvSpPr/>
            <p:nvPr/>
          </p:nvSpPr>
          <p:spPr>
            <a:xfrm>
              <a:off x="7364000" y="1109861"/>
              <a:ext cx="53873" cy="78410"/>
            </a:xfrm>
            <a:custGeom>
              <a:rect b="b" l="l" r="r" t="t"/>
              <a:pathLst>
                <a:path extrusionOk="0" h="98012" w="67341">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2" name="Google Shape;252;p8"/>
            <p:cNvSpPr/>
            <p:nvPr/>
          </p:nvSpPr>
          <p:spPr>
            <a:xfrm>
              <a:off x="7794459" y="3551002"/>
              <a:ext cx="540846" cy="312343"/>
            </a:xfrm>
            <a:custGeom>
              <a:rect b="b" l="l" r="r" t="t"/>
              <a:pathLst>
                <a:path extrusionOk="0" h="390429" w="676058">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3" name="Google Shape;253;p8"/>
            <p:cNvSpPr/>
            <p:nvPr/>
          </p:nvSpPr>
          <p:spPr>
            <a:xfrm>
              <a:off x="7824798" y="3491907"/>
              <a:ext cx="470058" cy="181410"/>
            </a:xfrm>
            <a:custGeom>
              <a:rect b="b" l="l" r="r" t="t"/>
              <a:pathLst>
                <a:path extrusionOk="0" h="226763" w="587572">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4" name="Google Shape;254;p8"/>
            <p:cNvSpPr/>
            <p:nvPr/>
          </p:nvSpPr>
          <p:spPr>
            <a:xfrm>
              <a:off x="7794490" y="3623727"/>
              <a:ext cx="41071" cy="82677"/>
            </a:xfrm>
            <a:custGeom>
              <a:rect b="b" l="l" r="r" t="t"/>
              <a:pathLst>
                <a:path extrusionOk="0" h="103346" w="51339">
                  <a:moveTo>
                    <a:pt x="0" y="103346"/>
                  </a:moveTo>
                  <a:lnTo>
                    <a:pt x="95" y="0"/>
                  </a:lnTo>
                  <a:lnTo>
                    <a:pt x="51340" y="86773"/>
                  </a:lnTo>
                  <a:lnTo>
                    <a:pt x="0" y="103346"/>
                  </a:ln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5" name="Google Shape;255;p8"/>
            <p:cNvSpPr/>
            <p:nvPr/>
          </p:nvSpPr>
          <p:spPr>
            <a:xfrm>
              <a:off x="8298847" y="3624184"/>
              <a:ext cx="36118" cy="82219"/>
            </a:xfrm>
            <a:custGeom>
              <a:rect b="b" l="l" r="r" t="t"/>
              <a:pathLst>
                <a:path extrusionOk="0" h="102774" w="45148">
                  <a:moveTo>
                    <a:pt x="45148" y="102775"/>
                  </a:moveTo>
                  <a:lnTo>
                    <a:pt x="45148" y="0"/>
                  </a:lnTo>
                  <a:lnTo>
                    <a:pt x="0" y="51149"/>
                  </a:lnTo>
                  <a:lnTo>
                    <a:pt x="45148" y="102775"/>
                  </a:ln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6" name="Google Shape;256;p8"/>
            <p:cNvSpPr/>
            <p:nvPr/>
          </p:nvSpPr>
          <p:spPr>
            <a:xfrm>
              <a:off x="7842237" y="3535238"/>
              <a:ext cx="450190" cy="259842"/>
            </a:xfrm>
            <a:custGeom>
              <a:rect b="b" l="l" r="r" t="t"/>
              <a:pathLst>
                <a:path extrusionOk="0" h="324802" w="562737">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86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7" name="Google Shape;257;p8"/>
            <p:cNvSpPr/>
            <p:nvPr/>
          </p:nvSpPr>
          <p:spPr>
            <a:xfrm>
              <a:off x="7815050" y="3673683"/>
              <a:ext cx="491790" cy="176435"/>
            </a:xfrm>
            <a:custGeom>
              <a:rect b="b" l="l" r="r" t="t"/>
              <a:pathLst>
                <a:path extrusionOk="0" h="220544" w="614737">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8" name="Google Shape;258;p8"/>
            <p:cNvSpPr/>
            <p:nvPr/>
          </p:nvSpPr>
          <p:spPr>
            <a:xfrm>
              <a:off x="7794490" y="3472184"/>
              <a:ext cx="540791" cy="312391"/>
            </a:xfrm>
            <a:custGeom>
              <a:rect b="b" l="l" r="r" t="t"/>
              <a:pathLst>
                <a:path extrusionOk="0" h="390489" w="675989">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9" name="Google Shape;259;p8"/>
            <p:cNvSpPr/>
            <p:nvPr/>
          </p:nvSpPr>
          <p:spPr>
            <a:xfrm rot="-1800688">
              <a:off x="7461681" y="3958752"/>
              <a:ext cx="59415" cy="102834"/>
            </a:xfrm>
            <a:custGeom>
              <a:rect b="b" l="l" r="r" t="t"/>
              <a:pathLst>
                <a:path extrusionOk="0" h="128587" w="74294">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86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0" name="Google Shape;260;p8"/>
            <p:cNvSpPr/>
            <p:nvPr/>
          </p:nvSpPr>
          <p:spPr>
            <a:xfrm>
              <a:off x="7752377" y="3752957"/>
              <a:ext cx="148970" cy="86030"/>
            </a:xfrm>
            <a:custGeom>
              <a:rect b="b" l="l" r="r" t="t"/>
              <a:pathLst>
                <a:path extrusionOk="0" h="107537" w="186213">
                  <a:moveTo>
                    <a:pt x="186214" y="25337"/>
                  </a:moveTo>
                  <a:lnTo>
                    <a:pt x="43910" y="107537"/>
                  </a:lnTo>
                  <a:lnTo>
                    <a:pt x="0" y="82105"/>
                  </a:lnTo>
                  <a:lnTo>
                    <a:pt x="142304" y="0"/>
                  </a:lnTo>
                  <a:lnTo>
                    <a:pt x="186214" y="25337"/>
                  </a:ln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1" name="Google Shape;261;p8"/>
            <p:cNvSpPr/>
            <p:nvPr/>
          </p:nvSpPr>
          <p:spPr>
            <a:xfrm>
              <a:off x="7787483" y="3773138"/>
              <a:ext cx="113842" cy="106298"/>
            </a:xfrm>
            <a:custGeom>
              <a:rect b="b" l="l" r="r" t="t"/>
              <a:pathLst>
                <a:path extrusionOk="0" h="132873" w="142303">
                  <a:moveTo>
                    <a:pt x="142304" y="50768"/>
                  </a:moveTo>
                  <a:lnTo>
                    <a:pt x="0" y="132874"/>
                  </a:lnTo>
                  <a:lnTo>
                    <a:pt x="0" y="82201"/>
                  </a:lnTo>
                  <a:lnTo>
                    <a:pt x="142304" y="0"/>
                  </a:lnTo>
                  <a:lnTo>
                    <a:pt x="142304" y="50768"/>
                  </a:lnTo>
                  <a:close/>
                </a:path>
              </a:pathLst>
            </a:custGeom>
            <a:solidFill>
              <a:srgbClr val="A1A5B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2" name="Google Shape;262;p8"/>
            <p:cNvSpPr/>
            <p:nvPr/>
          </p:nvSpPr>
          <p:spPr>
            <a:xfrm>
              <a:off x="7465892" y="3799784"/>
              <a:ext cx="345033" cy="254286"/>
            </a:xfrm>
            <a:custGeom>
              <a:rect b="b" l="l" r="r" t="t"/>
              <a:pathLst>
                <a:path extrusionOk="0" h="317858" w="431291">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3" name="Google Shape;263;p8"/>
            <p:cNvSpPr/>
            <p:nvPr/>
          </p:nvSpPr>
          <p:spPr>
            <a:xfrm rot="-1800688">
              <a:off x="7461681" y="3958752"/>
              <a:ext cx="59415" cy="102834"/>
            </a:xfrm>
            <a:custGeom>
              <a:rect b="b" l="l" r="r" t="t"/>
              <a:pathLst>
                <a:path extrusionOk="0" h="128587" w="74294">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4" name="Google Shape;264;p8"/>
            <p:cNvSpPr/>
            <p:nvPr/>
          </p:nvSpPr>
          <p:spPr>
            <a:xfrm>
              <a:off x="8113340" y="4275363"/>
              <a:ext cx="345795" cy="199644"/>
            </a:xfrm>
            <a:custGeom>
              <a:rect b="b" l="l" r="r" t="t"/>
              <a:pathLst>
                <a:path extrusionOk="0" h="249555" w="432244">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5" name="Google Shape;265;p8"/>
            <p:cNvSpPr/>
            <p:nvPr/>
          </p:nvSpPr>
          <p:spPr>
            <a:xfrm>
              <a:off x="8345604" y="3658605"/>
              <a:ext cx="79290" cy="172593"/>
            </a:xfrm>
            <a:custGeom>
              <a:rect b="b" l="l" r="r" t="t"/>
              <a:pathLst>
                <a:path extrusionOk="0" h="215741" w="99113">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6" name="Google Shape;266;p8"/>
            <p:cNvSpPr/>
            <p:nvPr/>
          </p:nvSpPr>
          <p:spPr>
            <a:xfrm>
              <a:off x="8356722" y="3587657"/>
              <a:ext cx="56997" cy="109672"/>
            </a:xfrm>
            <a:custGeom>
              <a:rect b="b" l="l" r="r" t="t"/>
              <a:pathLst>
                <a:path extrusionOk="0" h="137090" w="71246">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7" name="Google Shape;267;p8"/>
            <p:cNvSpPr/>
            <p:nvPr/>
          </p:nvSpPr>
          <p:spPr>
            <a:xfrm>
              <a:off x="8165307" y="4346248"/>
              <a:ext cx="122958" cy="68962"/>
            </a:xfrm>
            <a:custGeom>
              <a:rect b="b" l="l" r="r" t="t"/>
              <a:pathLst>
                <a:path extrusionOk="0" h="86203" w="153698">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8" name="Google Shape;268;p8"/>
            <p:cNvSpPr/>
            <p:nvPr/>
          </p:nvSpPr>
          <p:spPr>
            <a:xfrm>
              <a:off x="8165313" y="4357988"/>
              <a:ext cx="120890" cy="57443"/>
            </a:xfrm>
            <a:custGeom>
              <a:rect b="b" l="l" r="r" t="t"/>
              <a:pathLst>
                <a:path extrusionOk="0" h="71804" w="151113">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9" name="Google Shape;269;p8"/>
            <p:cNvSpPr/>
            <p:nvPr/>
          </p:nvSpPr>
          <p:spPr>
            <a:xfrm>
              <a:off x="8255166" y="4305930"/>
              <a:ext cx="122958" cy="68996"/>
            </a:xfrm>
            <a:custGeom>
              <a:rect b="b" l="l" r="r" t="t"/>
              <a:pathLst>
                <a:path extrusionOk="0" h="86245" w="153698">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0" name="Google Shape;270;p8"/>
            <p:cNvSpPr/>
            <p:nvPr/>
          </p:nvSpPr>
          <p:spPr>
            <a:xfrm>
              <a:off x="8255174" y="4317703"/>
              <a:ext cx="120890" cy="57443"/>
            </a:xfrm>
            <a:custGeom>
              <a:rect b="b" l="l" r="r" t="t"/>
              <a:pathLst>
                <a:path extrusionOk="0" h="71804" w="151113">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1" name="Google Shape;271;p8"/>
            <p:cNvSpPr/>
            <p:nvPr/>
          </p:nvSpPr>
          <p:spPr>
            <a:xfrm>
              <a:off x="8198325" y="3858200"/>
              <a:ext cx="179790" cy="507530"/>
            </a:xfrm>
            <a:custGeom>
              <a:rect b="b" l="l" r="r" t="t"/>
              <a:pathLst>
                <a:path extrusionOk="0" h="634412" w="224738">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2" name="Google Shape;272;p8"/>
            <p:cNvSpPr/>
            <p:nvPr/>
          </p:nvSpPr>
          <p:spPr>
            <a:xfrm>
              <a:off x="8224549" y="3442293"/>
              <a:ext cx="130498" cy="208861"/>
            </a:xfrm>
            <a:custGeom>
              <a:rect b="b" l="l" r="r" t="t"/>
              <a:pathLst>
                <a:path extrusionOk="0" h="261076" w="163123">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3" name="Google Shape;273;p8"/>
            <p:cNvSpPr/>
            <p:nvPr/>
          </p:nvSpPr>
          <p:spPr>
            <a:xfrm>
              <a:off x="8197056" y="3589895"/>
              <a:ext cx="200686" cy="332311"/>
            </a:xfrm>
            <a:custGeom>
              <a:rect b="b" l="l" r="r" t="t"/>
              <a:pathLst>
                <a:path extrusionOk="0" h="415389" w="250857">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4" name="Google Shape;274;p8"/>
            <p:cNvSpPr/>
            <p:nvPr/>
          </p:nvSpPr>
          <p:spPr>
            <a:xfrm>
              <a:off x="8000839" y="3631642"/>
              <a:ext cx="254803" cy="198498"/>
            </a:xfrm>
            <a:custGeom>
              <a:rect b="b" l="l" r="r" t="t"/>
              <a:pathLst>
                <a:path extrusionOk="0" h="248122" w="318504">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5" name="Google Shape;275;p8"/>
            <p:cNvSpPr/>
            <p:nvPr/>
          </p:nvSpPr>
          <p:spPr>
            <a:xfrm>
              <a:off x="8187055" y="3627341"/>
              <a:ext cx="77533" cy="113490"/>
            </a:xfrm>
            <a:custGeom>
              <a:rect b="b" l="l" r="r" t="t"/>
              <a:pathLst>
                <a:path extrusionOk="0" h="141862" w="96916">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6" name="Google Shape;276;p8"/>
            <p:cNvSpPr/>
            <p:nvPr/>
          </p:nvSpPr>
          <p:spPr>
            <a:xfrm>
              <a:off x="8224358" y="3433131"/>
              <a:ext cx="126514" cy="139443"/>
            </a:xfrm>
            <a:custGeom>
              <a:rect b="b" l="l" r="r" t="t"/>
              <a:pathLst>
                <a:path extrusionOk="0" h="174304" w="158142">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277" name="Google Shape;277;p8"/>
            <p:cNvGrpSpPr/>
            <p:nvPr/>
          </p:nvGrpSpPr>
          <p:grpSpPr>
            <a:xfrm>
              <a:off x="6544660" y="927098"/>
              <a:ext cx="264549" cy="200503"/>
              <a:chOff x="6621095" y="1452181"/>
              <a:chExt cx="330893" cy="250785"/>
            </a:xfrm>
          </p:grpSpPr>
          <p:sp>
            <p:nvSpPr>
              <p:cNvPr id="278" name="Google Shape;278;p8"/>
              <p:cNvSpPr/>
              <p:nvPr/>
            </p:nvSpPr>
            <p:spPr>
              <a:xfrm>
                <a:off x="6648789" y="1521520"/>
                <a:ext cx="303199" cy="174500"/>
              </a:xfrm>
              <a:custGeom>
                <a:rect b="b" l="l" r="r" t="t"/>
                <a:pathLst>
                  <a:path extrusionOk="0" h="174500" w="303199">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9" name="Google Shape;279;p8"/>
              <p:cNvSpPr/>
              <p:nvPr/>
            </p:nvSpPr>
            <p:spPr>
              <a:xfrm>
                <a:off x="6790409" y="1564671"/>
                <a:ext cx="79173" cy="45815"/>
              </a:xfrm>
              <a:custGeom>
                <a:rect b="b" l="l" r="r" t="t"/>
                <a:pathLst>
                  <a:path extrusionOk="0" h="45815" w="79173">
                    <a:moveTo>
                      <a:pt x="79174" y="29242"/>
                    </a:moveTo>
                    <a:lnTo>
                      <a:pt x="50660" y="45815"/>
                    </a:lnTo>
                    <a:lnTo>
                      <a:pt x="0" y="16478"/>
                    </a:lnTo>
                    <a:lnTo>
                      <a:pt x="28514" y="0"/>
                    </a:lnTo>
                    <a:lnTo>
                      <a:pt x="79174" y="29242"/>
                    </a:lnTo>
                    <a:close/>
                  </a:path>
                </a:pathLst>
              </a:custGeom>
              <a:solidFill>
                <a:srgbClr val="000000">
                  <a:alpha val="13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0" name="Google Shape;280;p8"/>
              <p:cNvSpPr/>
              <p:nvPr/>
            </p:nvSpPr>
            <p:spPr>
              <a:xfrm>
                <a:off x="6648780" y="1584674"/>
                <a:ext cx="303209" cy="118292"/>
              </a:xfrm>
              <a:custGeom>
                <a:rect b="b" l="l" r="r" t="t"/>
                <a:pathLst>
                  <a:path extrusionOk="0" h="118292" w="303209">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1" name="Google Shape;281;p8"/>
              <p:cNvSpPr/>
              <p:nvPr/>
            </p:nvSpPr>
            <p:spPr>
              <a:xfrm>
                <a:off x="6621095" y="1454086"/>
                <a:ext cx="217122" cy="244320"/>
              </a:xfrm>
              <a:custGeom>
                <a:rect b="b" l="l" r="r" t="t"/>
                <a:pathLst>
                  <a:path extrusionOk="0" h="244320" w="217122">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2" name="Google Shape;282;p8"/>
              <p:cNvSpPr/>
              <p:nvPr/>
            </p:nvSpPr>
            <p:spPr>
              <a:xfrm>
                <a:off x="6624647" y="1452181"/>
                <a:ext cx="216421" cy="245364"/>
              </a:xfrm>
              <a:custGeom>
                <a:rect b="b" l="l" r="r" t="t"/>
                <a:pathLst>
                  <a:path extrusionOk="0" h="245364" w="216421">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283" name="Google Shape;283;p8"/>
            <p:cNvGrpSpPr/>
            <p:nvPr/>
          </p:nvGrpSpPr>
          <p:grpSpPr>
            <a:xfrm>
              <a:off x="7210339" y="1314222"/>
              <a:ext cx="264549" cy="200503"/>
              <a:chOff x="6621095" y="1452181"/>
              <a:chExt cx="330893" cy="250785"/>
            </a:xfrm>
          </p:grpSpPr>
          <p:sp>
            <p:nvSpPr>
              <p:cNvPr id="284" name="Google Shape;284;p8"/>
              <p:cNvSpPr/>
              <p:nvPr/>
            </p:nvSpPr>
            <p:spPr>
              <a:xfrm>
                <a:off x="6648789" y="1521520"/>
                <a:ext cx="303199" cy="174500"/>
              </a:xfrm>
              <a:custGeom>
                <a:rect b="b" l="l" r="r" t="t"/>
                <a:pathLst>
                  <a:path extrusionOk="0" h="174500" w="303199">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5" name="Google Shape;285;p8"/>
              <p:cNvSpPr/>
              <p:nvPr/>
            </p:nvSpPr>
            <p:spPr>
              <a:xfrm>
                <a:off x="6790409" y="1564671"/>
                <a:ext cx="79173" cy="45815"/>
              </a:xfrm>
              <a:custGeom>
                <a:rect b="b" l="l" r="r" t="t"/>
                <a:pathLst>
                  <a:path extrusionOk="0" h="45815" w="79173">
                    <a:moveTo>
                      <a:pt x="79174" y="29242"/>
                    </a:moveTo>
                    <a:lnTo>
                      <a:pt x="50660" y="45815"/>
                    </a:lnTo>
                    <a:lnTo>
                      <a:pt x="0" y="16478"/>
                    </a:lnTo>
                    <a:lnTo>
                      <a:pt x="28514" y="0"/>
                    </a:lnTo>
                    <a:lnTo>
                      <a:pt x="79174" y="29242"/>
                    </a:lnTo>
                    <a:close/>
                  </a:path>
                </a:pathLst>
              </a:custGeom>
              <a:solidFill>
                <a:srgbClr val="000000">
                  <a:alpha val="13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6" name="Google Shape;286;p8"/>
              <p:cNvSpPr/>
              <p:nvPr/>
            </p:nvSpPr>
            <p:spPr>
              <a:xfrm>
                <a:off x="6648780" y="1584674"/>
                <a:ext cx="303209" cy="118292"/>
              </a:xfrm>
              <a:custGeom>
                <a:rect b="b" l="l" r="r" t="t"/>
                <a:pathLst>
                  <a:path extrusionOk="0" h="118292" w="303209">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7" name="Google Shape;287;p8"/>
              <p:cNvSpPr/>
              <p:nvPr/>
            </p:nvSpPr>
            <p:spPr>
              <a:xfrm>
                <a:off x="6621095" y="1454086"/>
                <a:ext cx="217122" cy="244320"/>
              </a:xfrm>
              <a:custGeom>
                <a:rect b="b" l="l" r="r" t="t"/>
                <a:pathLst>
                  <a:path extrusionOk="0" h="244320" w="217122">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8" name="Google Shape;288;p8"/>
              <p:cNvSpPr/>
              <p:nvPr/>
            </p:nvSpPr>
            <p:spPr>
              <a:xfrm>
                <a:off x="6624647" y="1452181"/>
                <a:ext cx="216421" cy="245364"/>
              </a:xfrm>
              <a:custGeom>
                <a:rect b="b" l="l" r="r" t="t"/>
                <a:pathLst>
                  <a:path extrusionOk="0" h="245364" w="216421">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289" name="Google Shape;289;p8"/>
            <p:cNvSpPr/>
            <p:nvPr/>
          </p:nvSpPr>
          <p:spPr>
            <a:xfrm>
              <a:off x="7451033" y="1163186"/>
              <a:ext cx="126359" cy="353331"/>
            </a:xfrm>
            <a:custGeom>
              <a:rect b="b" l="l" r="r" t="t"/>
              <a:pathLst>
                <a:path extrusionOk="0" h="441664" w="157949">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0" name="Google Shape;290;p8"/>
            <p:cNvSpPr/>
            <p:nvPr/>
          </p:nvSpPr>
          <p:spPr>
            <a:xfrm>
              <a:off x="7509451" y="1160411"/>
              <a:ext cx="72770" cy="98686"/>
            </a:xfrm>
            <a:custGeom>
              <a:rect b="b" l="l" r="r" t="t"/>
              <a:pathLst>
                <a:path extrusionOk="0" h="123358" w="90963">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291" name="Google Shape;291;p8"/>
            <p:cNvGrpSpPr/>
            <p:nvPr/>
          </p:nvGrpSpPr>
          <p:grpSpPr>
            <a:xfrm flipH="1">
              <a:off x="8183210" y="2407472"/>
              <a:ext cx="780359" cy="1195999"/>
              <a:chOff x="3975528" y="3303922"/>
              <a:chExt cx="780359" cy="1195999"/>
            </a:xfrm>
          </p:grpSpPr>
          <p:sp>
            <p:nvSpPr>
              <p:cNvPr id="292" name="Google Shape;292;p8"/>
              <p:cNvSpPr/>
              <p:nvPr/>
            </p:nvSpPr>
            <p:spPr>
              <a:xfrm>
                <a:off x="4158598" y="4226660"/>
                <a:ext cx="285978" cy="165125"/>
              </a:xfrm>
              <a:custGeom>
                <a:rect b="b" l="l" r="r" t="t"/>
                <a:pathLst>
                  <a:path extrusionOk="0" h="206406" w="357473">
                    <a:moveTo>
                      <a:pt x="178689" y="206407"/>
                    </a:moveTo>
                    <a:lnTo>
                      <a:pt x="0" y="103251"/>
                    </a:lnTo>
                    <a:lnTo>
                      <a:pt x="178689" y="0"/>
                    </a:lnTo>
                    <a:lnTo>
                      <a:pt x="357473" y="103251"/>
                    </a:lnTo>
                    <a:lnTo>
                      <a:pt x="178689" y="206407"/>
                    </a:lnTo>
                    <a:close/>
                  </a:path>
                </a:pathLst>
              </a:custGeom>
              <a:solidFill>
                <a:srgbClr val="D6D8E5">
                  <a:alpha val="286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3" name="Google Shape;293;p8"/>
              <p:cNvSpPr/>
              <p:nvPr/>
            </p:nvSpPr>
            <p:spPr>
              <a:xfrm>
                <a:off x="4385076" y="4094459"/>
                <a:ext cx="285978" cy="165125"/>
              </a:xfrm>
              <a:custGeom>
                <a:rect b="b" l="l" r="r" t="t"/>
                <a:pathLst>
                  <a:path extrusionOk="0" h="206406" w="357473">
                    <a:moveTo>
                      <a:pt x="178784" y="206407"/>
                    </a:moveTo>
                    <a:lnTo>
                      <a:pt x="0" y="103251"/>
                    </a:lnTo>
                    <a:lnTo>
                      <a:pt x="178784" y="0"/>
                    </a:lnTo>
                    <a:lnTo>
                      <a:pt x="357473" y="103251"/>
                    </a:lnTo>
                    <a:lnTo>
                      <a:pt x="178784" y="206407"/>
                    </a:lnTo>
                    <a:close/>
                  </a:path>
                </a:pathLst>
              </a:custGeom>
              <a:solidFill>
                <a:srgbClr val="D6D8E5">
                  <a:alpha val="286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4" name="Google Shape;294;p8"/>
              <p:cNvSpPr/>
              <p:nvPr/>
            </p:nvSpPr>
            <p:spPr>
              <a:xfrm>
                <a:off x="4469909" y="3303922"/>
                <a:ext cx="285978" cy="165049"/>
              </a:xfrm>
              <a:custGeom>
                <a:rect b="b" l="l" r="r" t="t"/>
                <a:pathLst>
                  <a:path extrusionOk="0" h="206311" w="357473">
                    <a:moveTo>
                      <a:pt x="178784" y="206312"/>
                    </a:moveTo>
                    <a:lnTo>
                      <a:pt x="0" y="103156"/>
                    </a:lnTo>
                    <a:lnTo>
                      <a:pt x="178784" y="0"/>
                    </a:lnTo>
                    <a:lnTo>
                      <a:pt x="357473" y="103156"/>
                    </a:lnTo>
                    <a:lnTo>
                      <a:pt x="178784" y="20631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5" name="Google Shape;295;p8"/>
              <p:cNvSpPr/>
              <p:nvPr/>
            </p:nvSpPr>
            <p:spPr>
              <a:xfrm>
                <a:off x="4469909" y="3386395"/>
                <a:ext cx="143027" cy="825855"/>
              </a:xfrm>
              <a:custGeom>
                <a:rect b="b" l="l" r="r" t="t"/>
                <a:pathLst>
                  <a:path extrusionOk="0" h="1032319" w="178784">
                    <a:moveTo>
                      <a:pt x="178784" y="1032320"/>
                    </a:moveTo>
                    <a:lnTo>
                      <a:pt x="0" y="929068"/>
                    </a:lnTo>
                    <a:lnTo>
                      <a:pt x="0" y="0"/>
                    </a:lnTo>
                    <a:lnTo>
                      <a:pt x="178784" y="103251"/>
                    </a:lnTo>
                    <a:lnTo>
                      <a:pt x="178784" y="103232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6" name="Google Shape;296;p8"/>
              <p:cNvSpPr/>
              <p:nvPr/>
            </p:nvSpPr>
            <p:spPr>
              <a:xfrm>
                <a:off x="4469909" y="3386395"/>
                <a:ext cx="143027" cy="825855"/>
              </a:xfrm>
              <a:custGeom>
                <a:rect b="b" l="l" r="r" t="t"/>
                <a:pathLst>
                  <a:path extrusionOk="0" h="1032319" w="178784">
                    <a:moveTo>
                      <a:pt x="178784" y="1032320"/>
                    </a:moveTo>
                    <a:lnTo>
                      <a:pt x="0" y="929068"/>
                    </a:lnTo>
                    <a:lnTo>
                      <a:pt x="0" y="0"/>
                    </a:lnTo>
                    <a:lnTo>
                      <a:pt x="178784" y="103251"/>
                    </a:lnTo>
                    <a:lnTo>
                      <a:pt x="178784" y="1032320"/>
                    </a:lnTo>
                    <a:close/>
                  </a:path>
                </a:pathLst>
              </a:custGeom>
              <a:solidFill>
                <a:srgbClr val="000000">
                  <a:alpha val="86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7" name="Google Shape;297;p8"/>
              <p:cNvSpPr/>
              <p:nvPr/>
            </p:nvSpPr>
            <p:spPr>
              <a:xfrm>
                <a:off x="4612847" y="3386395"/>
                <a:ext cx="142951" cy="825855"/>
              </a:xfrm>
              <a:custGeom>
                <a:rect b="b" l="l" r="r" t="t"/>
                <a:pathLst>
                  <a:path extrusionOk="0" h="1032319" w="178689">
                    <a:moveTo>
                      <a:pt x="178689" y="929068"/>
                    </a:moveTo>
                    <a:lnTo>
                      <a:pt x="0" y="1032320"/>
                    </a:lnTo>
                    <a:lnTo>
                      <a:pt x="0" y="103251"/>
                    </a:lnTo>
                    <a:lnTo>
                      <a:pt x="178689" y="0"/>
                    </a:lnTo>
                    <a:lnTo>
                      <a:pt x="178689" y="92906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8" name="Google Shape;298;p8"/>
              <p:cNvSpPr/>
              <p:nvPr/>
            </p:nvSpPr>
            <p:spPr>
              <a:xfrm>
                <a:off x="4255541" y="3675088"/>
                <a:ext cx="285978" cy="165201"/>
              </a:xfrm>
              <a:custGeom>
                <a:rect b="b" l="l" r="r" t="t"/>
                <a:pathLst>
                  <a:path extrusionOk="0" h="206501" w="357473">
                    <a:moveTo>
                      <a:pt x="178784" y="206502"/>
                    </a:moveTo>
                    <a:lnTo>
                      <a:pt x="0" y="103251"/>
                    </a:lnTo>
                    <a:lnTo>
                      <a:pt x="178784" y="0"/>
                    </a:lnTo>
                    <a:lnTo>
                      <a:pt x="357473" y="103251"/>
                    </a:lnTo>
                    <a:lnTo>
                      <a:pt x="178784" y="206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9" name="Google Shape;299;p8"/>
              <p:cNvSpPr/>
              <p:nvPr/>
            </p:nvSpPr>
            <p:spPr>
              <a:xfrm>
                <a:off x="4255541" y="3757637"/>
                <a:ext cx="143027" cy="577519"/>
              </a:xfrm>
              <a:custGeom>
                <a:rect b="b" l="l" r="r" t="t"/>
                <a:pathLst>
                  <a:path extrusionOk="0" h="721899" w="178784">
                    <a:moveTo>
                      <a:pt x="178784" y="721900"/>
                    </a:moveTo>
                    <a:lnTo>
                      <a:pt x="0" y="618744"/>
                    </a:lnTo>
                    <a:lnTo>
                      <a:pt x="0" y="0"/>
                    </a:lnTo>
                    <a:lnTo>
                      <a:pt x="178784" y="103251"/>
                    </a:lnTo>
                    <a:lnTo>
                      <a:pt x="178784" y="72190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0" name="Google Shape;300;p8"/>
              <p:cNvSpPr/>
              <p:nvPr/>
            </p:nvSpPr>
            <p:spPr>
              <a:xfrm>
                <a:off x="4255541" y="3757637"/>
                <a:ext cx="143027" cy="577519"/>
              </a:xfrm>
              <a:custGeom>
                <a:rect b="b" l="l" r="r" t="t"/>
                <a:pathLst>
                  <a:path extrusionOk="0" h="721899" w="178784">
                    <a:moveTo>
                      <a:pt x="178784" y="721900"/>
                    </a:moveTo>
                    <a:lnTo>
                      <a:pt x="0" y="618744"/>
                    </a:lnTo>
                    <a:lnTo>
                      <a:pt x="0" y="0"/>
                    </a:lnTo>
                    <a:lnTo>
                      <a:pt x="178784" y="103251"/>
                    </a:lnTo>
                    <a:lnTo>
                      <a:pt x="178784" y="721900"/>
                    </a:lnTo>
                    <a:close/>
                  </a:path>
                </a:pathLst>
              </a:custGeom>
              <a:solidFill>
                <a:srgbClr val="000000">
                  <a:alpha val="86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1" name="Google Shape;301;p8"/>
              <p:cNvSpPr/>
              <p:nvPr/>
            </p:nvSpPr>
            <p:spPr>
              <a:xfrm>
                <a:off x="4398478" y="3757637"/>
                <a:ext cx="142950" cy="577519"/>
              </a:xfrm>
              <a:custGeom>
                <a:rect b="b" l="l" r="r" t="t"/>
                <a:pathLst>
                  <a:path extrusionOk="0" h="721899" w="178688">
                    <a:moveTo>
                      <a:pt x="178689" y="618744"/>
                    </a:moveTo>
                    <a:lnTo>
                      <a:pt x="0" y="721900"/>
                    </a:lnTo>
                    <a:lnTo>
                      <a:pt x="0" y="103251"/>
                    </a:lnTo>
                    <a:lnTo>
                      <a:pt x="178689" y="0"/>
                    </a:lnTo>
                    <a:lnTo>
                      <a:pt x="178689" y="6187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2" name="Google Shape;302;p8"/>
              <p:cNvSpPr/>
              <p:nvPr/>
            </p:nvSpPr>
            <p:spPr>
              <a:xfrm>
                <a:off x="3975528" y="4334796"/>
                <a:ext cx="285978" cy="165125"/>
              </a:xfrm>
              <a:custGeom>
                <a:rect b="b" l="l" r="r" t="t"/>
                <a:pathLst>
                  <a:path extrusionOk="0" h="206406" w="357473">
                    <a:moveTo>
                      <a:pt x="178784" y="206407"/>
                    </a:moveTo>
                    <a:lnTo>
                      <a:pt x="0" y="103251"/>
                    </a:lnTo>
                    <a:lnTo>
                      <a:pt x="178784" y="0"/>
                    </a:lnTo>
                    <a:lnTo>
                      <a:pt x="357473" y="103251"/>
                    </a:lnTo>
                    <a:lnTo>
                      <a:pt x="178784" y="206407"/>
                    </a:lnTo>
                    <a:close/>
                  </a:path>
                </a:pathLst>
              </a:custGeom>
              <a:solidFill>
                <a:srgbClr val="D6D8E5">
                  <a:alpha val="286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3" name="Google Shape;303;p8"/>
              <p:cNvSpPr/>
              <p:nvPr/>
            </p:nvSpPr>
            <p:spPr>
              <a:xfrm>
                <a:off x="4027311" y="4067196"/>
                <a:ext cx="285978" cy="165125"/>
              </a:xfrm>
              <a:custGeom>
                <a:rect b="b" l="l" r="r" t="t"/>
                <a:pathLst>
                  <a:path extrusionOk="0" h="206406" w="357473">
                    <a:moveTo>
                      <a:pt x="178784" y="206407"/>
                    </a:moveTo>
                    <a:lnTo>
                      <a:pt x="0" y="103156"/>
                    </a:lnTo>
                    <a:lnTo>
                      <a:pt x="178689" y="0"/>
                    </a:lnTo>
                    <a:lnTo>
                      <a:pt x="357473" y="103156"/>
                    </a:lnTo>
                    <a:lnTo>
                      <a:pt x="178784" y="20640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4" name="Google Shape;304;p8"/>
              <p:cNvSpPr/>
              <p:nvPr/>
            </p:nvSpPr>
            <p:spPr>
              <a:xfrm>
                <a:off x="4027311" y="4149670"/>
                <a:ext cx="143027" cy="319278"/>
              </a:xfrm>
              <a:custGeom>
                <a:rect b="b" l="l" r="r" t="t"/>
                <a:pathLst>
                  <a:path extrusionOk="0" h="399097" w="178784">
                    <a:moveTo>
                      <a:pt x="178784" y="399098"/>
                    </a:moveTo>
                    <a:lnTo>
                      <a:pt x="0" y="295846"/>
                    </a:lnTo>
                    <a:lnTo>
                      <a:pt x="0" y="0"/>
                    </a:lnTo>
                    <a:lnTo>
                      <a:pt x="178784" y="103251"/>
                    </a:lnTo>
                    <a:lnTo>
                      <a:pt x="178784" y="39909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5" name="Google Shape;305;p8"/>
              <p:cNvSpPr/>
              <p:nvPr/>
            </p:nvSpPr>
            <p:spPr>
              <a:xfrm>
                <a:off x="4027311" y="4149670"/>
                <a:ext cx="143027" cy="319278"/>
              </a:xfrm>
              <a:custGeom>
                <a:rect b="b" l="l" r="r" t="t"/>
                <a:pathLst>
                  <a:path extrusionOk="0" h="399097" w="178784">
                    <a:moveTo>
                      <a:pt x="178784" y="399098"/>
                    </a:moveTo>
                    <a:lnTo>
                      <a:pt x="0" y="295846"/>
                    </a:lnTo>
                    <a:lnTo>
                      <a:pt x="0" y="0"/>
                    </a:lnTo>
                    <a:lnTo>
                      <a:pt x="178784" y="103251"/>
                    </a:lnTo>
                    <a:lnTo>
                      <a:pt x="178784" y="399098"/>
                    </a:lnTo>
                    <a:close/>
                  </a:path>
                </a:pathLst>
              </a:custGeom>
              <a:solidFill>
                <a:srgbClr val="000000">
                  <a:alpha val="86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6" name="Google Shape;306;p8"/>
              <p:cNvSpPr/>
              <p:nvPr/>
            </p:nvSpPr>
            <p:spPr>
              <a:xfrm>
                <a:off x="4170249" y="4149670"/>
                <a:ext cx="142951" cy="319278"/>
              </a:xfrm>
              <a:custGeom>
                <a:rect b="b" l="l" r="r" t="t"/>
                <a:pathLst>
                  <a:path extrusionOk="0" h="399097" w="178689">
                    <a:moveTo>
                      <a:pt x="178689" y="295846"/>
                    </a:moveTo>
                    <a:lnTo>
                      <a:pt x="0" y="399098"/>
                    </a:lnTo>
                    <a:lnTo>
                      <a:pt x="0" y="103251"/>
                    </a:lnTo>
                    <a:lnTo>
                      <a:pt x="178689" y="0"/>
                    </a:lnTo>
                    <a:lnTo>
                      <a:pt x="178689" y="29584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7" name="Google Shape;307;p8"/>
              <p:cNvSpPr/>
              <p:nvPr/>
            </p:nvSpPr>
            <p:spPr>
              <a:xfrm>
                <a:off x="4359514" y="3443605"/>
                <a:ext cx="123401" cy="242674"/>
              </a:xfrm>
              <a:custGeom>
                <a:rect b="b" l="l" r="r" t="t"/>
                <a:pathLst>
                  <a:path extrusionOk="0" h="303342" w="154251">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8" name="Google Shape;308;p8"/>
              <p:cNvSpPr/>
              <p:nvPr/>
            </p:nvSpPr>
            <p:spPr>
              <a:xfrm>
                <a:off x="4386191" y="4013507"/>
                <a:ext cx="85270" cy="65855"/>
              </a:xfrm>
              <a:custGeom>
                <a:rect b="b" l="l" r="r" t="t"/>
                <a:pathLst>
                  <a:path extrusionOk="0" h="82319" w="106588">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9" name="Google Shape;309;p8"/>
              <p:cNvSpPr/>
              <p:nvPr/>
            </p:nvSpPr>
            <p:spPr>
              <a:xfrm>
                <a:off x="4386358" y="4035136"/>
                <a:ext cx="84898" cy="44294"/>
              </a:xfrm>
              <a:custGeom>
                <a:rect b="b" l="l" r="r" t="t"/>
                <a:pathLst>
                  <a:path extrusionOk="0" h="55368" w="106123">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0" name="Google Shape;310;p8"/>
              <p:cNvSpPr/>
              <p:nvPr/>
            </p:nvSpPr>
            <p:spPr>
              <a:xfrm>
                <a:off x="4488338" y="3953912"/>
                <a:ext cx="85261" cy="63613"/>
              </a:xfrm>
              <a:custGeom>
                <a:rect b="b" l="l" r="r" t="t"/>
                <a:pathLst>
                  <a:path extrusionOk="0" h="79516" w="106576">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1" name="Google Shape;311;p8"/>
              <p:cNvSpPr/>
              <p:nvPr/>
            </p:nvSpPr>
            <p:spPr>
              <a:xfrm>
                <a:off x="4488682" y="3974367"/>
                <a:ext cx="84923" cy="44256"/>
              </a:xfrm>
              <a:custGeom>
                <a:rect b="b" l="l" r="r" t="t"/>
                <a:pathLst>
                  <a:path extrusionOk="0" h="55320" w="106154">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2" name="Google Shape;312;p8"/>
              <p:cNvSpPr/>
              <p:nvPr/>
            </p:nvSpPr>
            <p:spPr>
              <a:xfrm>
                <a:off x="4254514" y="3662153"/>
                <a:ext cx="298029" cy="360530"/>
              </a:xfrm>
              <a:custGeom>
                <a:rect b="b" l="l" r="r" t="t"/>
                <a:pathLst>
                  <a:path extrusionOk="0" h="450662" w="372536">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3" name="Google Shape;313;p8"/>
              <p:cNvSpPr/>
              <p:nvPr/>
            </p:nvSpPr>
            <p:spPr>
              <a:xfrm>
                <a:off x="4279346" y="3421120"/>
                <a:ext cx="93728" cy="91216"/>
              </a:xfrm>
              <a:custGeom>
                <a:rect b="b" l="l" r="r" t="t"/>
                <a:pathLst>
                  <a:path extrusionOk="0" h="114020" w="11716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4" name="Google Shape;314;p8"/>
              <p:cNvSpPr/>
              <p:nvPr/>
            </p:nvSpPr>
            <p:spPr>
              <a:xfrm>
                <a:off x="4254597" y="3433943"/>
                <a:ext cx="151659" cy="296670"/>
              </a:xfrm>
              <a:custGeom>
                <a:rect b="b" l="l" r="r" t="t"/>
                <a:pathLst>
                  <a:path extrusionOk="0" h="370837" w="189574">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5" name="Google Shape;315;p8"/>
              <p:cNvSpPr/>
              <p:nvPr/>
            </p:nvSpPr>
            <p:spPr>
              <a:xfrm>
                <a:off x="4275867" y="3326707"/>
                <a:ext cx="101092" cy="122957"/>
              </a:xfrm>
              <a:custGeom>
                <a:rect b="b" l="l" r="r" t="t"/>
                <a:pathLst>
                  <a:path extrusionOk="0" h="153696" w="126365">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6" name="Google Shape;316;p8"/>
              <p:cNvSpPr/>
              <p:nvPr/>
            </p:nvSpPr>
            <p:spPr>
              <a:xfrm>
                <a:off x="4266495" y="3315741"/>
                <a:ext cx="106605" cy="105444"/>
              </a:xfrm>
              <a:custGeom>
                <a:rect b="b" l="l" r="r" t="t"/>
                <a:pathLst>
                  <a:path extrusionOk="0" h="131805" w="133256">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7" name="Google Shape;317;p8"/>
              <p:cNvSpPr/>
              <p:nvPr/>
            </p:nvSpPr>
            <p:spPr>
              <a:xfrm>
                <a:off x="4373043" y="3434522"/>
                <a:ext cx="49149" cy="71094"/>
              </a:xfrm>
              <a:custGeom>
                <a:rect b="b" l="l" r="r" t="t"/>
                <a:pathLst>
                  <a:path extrusionOk="0" h="88868" w="61436">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318" name="Google Shape;318;p8"/>
              <p:cNvGrpSpPr/>
              <p:nvPr/>
            </p:nvGrpSpPr>
            <p:grpSpPr>
              <a:xfrm flipH="1">
                <a:off x="4321790" y="3621402"/>
                <a:ext cx="239004" cy="181217"/>
                <a:chOff x="6621095" y="1452181"/>
                <a:chExt cx="330893" cy="250785"/>
              </a:xfrm>
            </p:grpSpPr>
            <p:sp>
              <p:nvSpPr>
                <p:cNvPr id="319" name="Google Shape;319;p8"/>
                <p:cNvSpPr/>
                <p:nvPr/>
              </p:nvSpPr>
              <p:spPr>
                <a:xfrm>
                  <a:off x="6648789" y="1521520"/>
                  <a:ext cx="303199" cy="174500"/>
                </a:xfrm>
                <a:custGeom>
                  <a:rect b="b" l="l" r="r" t="t"/>
                  <a:pathLst>
                    <a:path extrusionOk="0" h="174500" w="303199">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0" name="Google Shape;320;p8"/>
                <p:cNvSpPr/>
                <p:nvPr/>
              </p:nvSpPr>
              <p:spPr>
                <a:xfrm>
                  <a:off x="6790409" y="1564671"/>
                  <a:ext cx="79173" cy="45815"/>
                </a:xfrm>
                <a:custGeom>
                  <a:rect b="b" l="l" r="r" t="t"/>
                  <a:pathLst>
                    <a:path extrusionOk="0" h="45815" w="79173">
                      <a:moveTo>
                        <a:pt x="79174" y="29242"/>
                      </a:moveTo>
                      <a:lnTo>
                        <a:pt x="50660" y="45815"/>
                      </a:lnTo>
                      <a:lnTo>
                        <a:pt x="0" y="16478"/>
                      </a:lnTo>
                      <a:lnTo>
                        <a:pt x="28514" y="0"/>
                      </a:lnTo>
                      <a:lnTo>
                        <a:pt x="79174" y="29242"/>
                      </a:lnTo>
                      <a:close/>
                    </a:path>
                  </a:pathLst>
                </a:custGeom>
                <a:solidFill>
                  <a:srgbClr val="000000">
                    <a:alpha val="13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1" name="Google Shape;321;p8"/>
                <p:cNvSpPr/>
                <p:nvPr/>
              </p:nvSpPr>
              <p:spPr>
                <a:xfrm>
                  <a:off x="6648780" y="1584674"/>
                  <a:ext cx="303209" cy="118292"/>
                </a:xfrm>
                <a:custGeom>
                  <a:rect b="b" l="l" r="r" t="t"/>
                  <a:pathLst>
                    <a:path extrusionOk="0" h="118292" w="303209">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2" name="Google Shape;322;p8"/>
                <p:cNvSpPr/>
                <p:nvPr/>
              </p:nvSpPr>
              <p:spPr>
                <a:xfrm>
                  <a:off x="6621095" y="1454086"/>
                  <a:ext cx="217122" cy="244320"/>
                </a:xfrm>
                <a:custGeom>
                  <a:rect b="b" l="l" r="r" t="t"/>
                  <a:pathLst>
                    <a:path extrusionOk="0" h="244320" w="217122">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3" name="Google Shape;323;p8"/>
                <p:cNvSpPr/>
                <p:nvPr/>
              </p:nvSpPr>
              <p:spPr>
                <a:xfrm>
                  <a:off x="6624647" y="1452181"/>
                  <a:ext cx="216421" cy="245364"/>
                </a:xfrm>
                <a:custGeom>
                  <a:rect b="b" l="l" r="r" t="t"/>
                  <a:pathLst>
                    <a:path extrusionOk="0" h="245364" w="216421">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324" name="Google Shape;324;p8"/>
              <p:cNvSpPr/>
              <p:nvPr/>
            </p:nvSpPr>
            <p:spPr>
              <a:xfrm>
                <a:off x="4228115" y="3483465"/>
                <a:ext cx="114539" cy="321870"/>
              </a:xfrm>
              <a:custGeom>
                <a:rect b="b" l="l" r="r" t="t"/>
                <a:pathLst>
                  <a:path extrusionOk="0" h="402337" w="143174">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5" name="Google Shape;325;p8"/>
              <p:cNvSpPr/>
              <p:nvPr/>
            </p:nvSpPr>
            <p:spPr>
              <a:xfrm>
                <a:off x="4223328" y="3479828"/>
                <a:ext cx="66218" cy="90245"/>
              </a:xfrm>
              <a:custGeom>
                <a:rect b="b" l="l" r="r" t="t"/>
                <a:pathLst>
                  <a:path extrusionOk="0" h="112806" w="82772">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sp>
        <p:nvSpPr>
          <p:cNvPr id="326" name="Google Shape;326;p8"/>
          <p:cNvSpPr txBox="1"/>
          <p:nvPr>
            <p:ph type="ctrTitle"/>
          </p:nvPr>
        </p:nvSpPr>
        <p:spPr>
          <a:xfrm>
            <a:off x="889475" y="1863600"/>
            <a:ext cx="4382100" cy="141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4800"/>
              <a:buNone/>
            </a:pPr>
            <a:r>
              <a:rPr lang="tr-TR" sz="3600">
                <a:solidFill>
                  <a:srgbClr val="741B47"/>
                </a:solidFill>
                <a:latin typeface="Raleway Medium"/>
                <a:ea typeface="Raleway Medium"/>
                <a:cs typeface="Raleway Medium"/>
                <a:sym typeface="Raleway Medium"/>
              </a:rPr>
              <a:t>Git Recap </a:t>
            </a:r>
            <a:endParaRPr sz="3600">
              <a:solidFill>
                <a:srgbClr val="741B47"/>
              </a:solidFill>
              <a:latin typeface="Raleway Medium"/>
              <a:ea typeface="Raleway Medium"/>
              <a:cs typeface="Raleway Medium"/>
              <a:sym typeface="Raleway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17"/>
          <p:cNvSpPr txBox="1"/>
          <p:nvPr>
            <p:ph type="title"/>
          </p:nvPr>
        </p:nvSpPr>
        <p:spPr>
          <a:xfrm>
            <a:off x="457200" y="192650"/>
            <a:ext cx="81981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Why do we need Git?</a:t>
            </a:r>
            <a:endParaRPr b="1">
              <a:solidFill>
                <a:srgbClr val="429ED4"/>
              </a:solidFill>
              <a:latin typeface="Calibri"/>
              <a:ea typeface="Calibri"/>
              <a:cs typeface="Calibri"/>
              <a:sym typeface="Calibri"/>
            </a:endParaRPr>
          </a:p>
        </p:txBody>
      </p:sp>
      <p:sp>
        <p:nvSpPr>
          <p:cNvPr id="398" name="Google Shape;398;p17"/>
          <p:cNvSpPr txBox="1"/>
          <p:nvPr>
            <p:ph idx="1" type="body"/>
          </p:nvPr>
        </p:nvSpPr>
        <p:spPr>
          <a:xfrm>
            <a:off x="501500" y="1508650"/>
            <a:ext cx="6605700" cy="25629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200">
                <a:solidFill>
                  <a:srgbClr val="000000"/>
                </a:solidFill>
                <a:latin typeface="Raleway"/>
                <a:ea typeface="Raleway"/>
                <a:cs typeface="Raleway"/>
                <a:sym typeface="Raleway"/>
              </a:rPr>
              <a:t>Backup/Archive/Versioning/History</a:t>
            </a:r>
            <a:endParaRPr sz="2200">
              <a:solidFill>
                <a:srgbClr val="000000"/>
              </a:solidFill>
              <a:latin typeface="Raleway"/>
              <a:ea typeface="Raleway"/>
              <a:cs typeface="Raleway"/>
              <a:sym typeface="Raleway"/>
            </a:endParaRPr>
          </a:p>
          <a:p>
            <a:pPr indent="-381000" lvl="0" marL="457200" rtl="0" algn="l">
              <a:spcBef>
                <a:spcPts val="0"/>
              </a:spcBef>
              <a:spcAft>
                <a:spcPts val="0"/>
              </a:spcAft>
              <a:buClr>
                <a:srgbClr val="000000"/>
              </a:buClr>
              <a:buSzPts val="2400"/>
              <a:buFont typeface="Calibri"/>
              <a:buChar char="➔"/>
            </a:pPr>
            <a:r>
              <a:rPr lang="tr-TR" sz="2200">
                <a:solidFill>
                  <a:srgbClr val="000000"/>
                </a:solidFill>
                <a:latin typeface="Raleway"/>
                <a:ea typeface="Raleway"/>
                <a:cs typeface="Raleway"/>
                <a:sym typeface="Raleway"/>
              </a:rPr>
              <a:t>Undo Changes</a:t>
            </a:r>
            <a:endParaRPr sz="2200">
              <a:solidFill>
                <a:srgbClr val="000000"/>
              </a:solidFill>
              <a:latin typeface="Raleway"/>
              <a:ea typeface="Raleway"/>
              <a:cs typeface="Raleway"/>
              <a:sym typeface="Raleway"/>
            </a:endParaRPr>
          </a:p>
          <a:p>
            <a:pPr indent="-381000" lvl="0" marL="457200" rtl="0" algn="l">
              <a:spcBef>
                <a:spcPts val="0"/>
              </a:spcBef>
              <a:spcAft>
                <a:spcPts val="0"/>
              </a:spcAft>
              <a:buClr>
                <a:schemeClr val="accent4"/>
              </a:buClr>
              <a:buSzPts val="2400"/>
              <a:buFont typeface="Calibri"/>
              <a:buChar char="➔"/>
            </a:pPr>
            <a:r>
              <a:rPr lang="tr-TR" sz="2200">
                <a:solidFill>
                  <a:srgbClr val="000000"/>
                </a:solidFill>
                <a:latin typeface="Raleway"/>
                <a:ea typeface="Raleway"/>
                <a:cs typeface="Raleway"/>
                <a:sym typeface="Raleway"/>
              </a:rPr>
              <a:t>Comparing</a:t>
            </a:r>
            <a:endParaRPr sz="2200">
              <a:solidFill>
                <a:srgbClr val="000000"/>
              </a:solidFill>
              <a:latin typeface="Raleway"/>
              <a:ea typeface="Raleway"/>
              <a:cs typeface="Raleway"/>
              <a:sym typeface="Raleway"/>
            </a:endParaRPr>
          </a:p>
          <a:p>
            <a:pPr indent="-381000" lvl="0" marL="457200" rtl="0" algn="l">
              <a:spcBef>
                <a:spcPts val="0"/>
              </a:spcBef>
              <a:spcAft>
                <a:spcPts val="0"/>
              </a:spcAft>
              <a:buClr>
                <a:srgbClr val="000000"/>
              </a:buClr>
              <a:buSzPts val="2400"/>
              <a:buFont typeface="Calibri"/>
              <a:buChar char="➔"/>
            </a:pPr>
            <a:r>
              <a:rPr lang="tr-TR" sz="2200">
                <a:solidFill>
                  <a:srgbClr val="000000"/>
                </a:solidFill>
                <a:latin typeface="Raleway"/>
                <a:ea typeface="Raleway"/>
                <a:cs typeface="Raleway"/>
                <a:sym typeface="Raleway"/>
              </a:rPr>
              <a:t>Collaboration and Teamwork</a:t>
            </a:r>
            <a:endParaRPr sz="2200">
              <a:solidFill>
                <a:srgbClr val="000000"/>
              </a:solidFill>
              <a:latin typeface="Raleway"/>
              <a:ea typeface="Raleway"/>
              <a:cs typeface="Raleway"/>
              <a:sym typeface="Raleway"/>
            </a:endParaRPr>
          </a:p>
          <a:p>
            <a:pPr indent="-381000" lvl="0" marL="457200" rtl="0" algn="l">
              <a:spcBef>
                <a:spcPts val="0"/>
              </a:spcBef>
              <a:spcAft>
                <a:spcPts val="0"/>
              </a:spcAft>
              <a:buClr>
                <a:schemeClr val="accent4"/>
              </a:buClr>
              <a:buSzPts val="2400"/>
              <a:buFont typeface="Calibri"/>
              <a:buChar char="➔"/>
            </a:pPr>
            <a:r>
              <a:rPr lang="tr-TR" sz="2200">
                <a:solidFill>
                  <a:srgbClr val="000000"/>
                </a:solidFill>
                <a:latin typeface="Raleway"/>
                <a:ea typeface="Raleway"/>
                <a:cs typeface="Raleway"/>
                <a:sym typeface="Raleway"/>
              </a:rPr>
              <a:t>Code Review</a:t>
            </a:r>
            <a:endParaRPr sz="2200">
              <a:solidFill>
                <a:srgbClr val="000000"/>
              </a:solidFill>
              <a:latin typeface="Raleway"/>
              <a:ea typeface="Raleway"/>
              <a:cs typeface="Raleway"/>
              <a:sym typeface="Raleway"/>
            </a:endParaRPr>
          </a:p>
          <a:p>
            <a:pPr indent="-381000" lvl="0" marL="457200" rtl="0" algn="l">
              <a:spcBef>
                <a:spcPts val="0"/>
              </a:spcBef>
              <a:spcAft>
                <a:spcPts val="0"/>
              </a:spcAft>
              <a:buClr>
                <a:srgbClr val="000000"/>
              </a:buClr>
              <a:buSzPts val="2400"/>
              <a:buFont typeface="Calibri"/>
              <a:buChar char="➔"/>
            </a:pPr>
            <a:r>
              <a:rPr lang="tr-TR" sz="2200">
                <a:solidFill>
                  <a:srgbClr val="000000"/>
                </a:solidFill>
                <a:latin typeface="Raleway"/>
                <a:ea typeface="Raleway"/>
                <a:cs typeface="Raleway"/>
                <a:sym typeface="Raleway"/>
              </a:rPr>
              <a:t>Blame</a:t>
            </a:r>
            <a:endParaRPr sz="2400">
              <a:solidFill>
                <a:srgbClr val="000000"/>
              </a:solidFill>
              <a:latin typeface="Calibri"/>
              <a:ea typeface="Calibri"/>
              <a:cs typeface="Calibri"/>
              <a:sym typeface="Calibri"/>
            </a:endParaRPr>
          </a:p>
        </p:txBody>
      </p:sp>
      <p:sp>
        <p:nvSpPr>
          <p:cNvPr id="399" name="Google Shape;399;p17"/>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18"/>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405" name="Google Shape;405;p18"/>
          <p:cNvSpPr txBox="1"/>
          <p:nvPr>
            <p:ph type="title"/>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Git Basics</a:t>
            </a:r>
            <a:endParaRPr sz="4000">
              <a:solidFill>
                <a:srgbClr val="419DD3"/>
              </a:solidFill>
              <a:latin typeface="Raleway Medium"/>
              <a:ea typeface="Raleway Medium"/>
              <a:cs typeface="Raleway Medium"/>
              <a:sym typeface="Raleway Medium"/>
            </a:endParaRPr>
          </a:p>
        </p:txBody>
      </p:sp>
      <p:sp>
        <p:nvSpPr>
          <p:cNvPr id="406" name="Google Shape;406;p18"/>
          <p:cNvSpPr txBox="1"/>
          <p:nvPr/>
        </p:nvSpPr>
        <p:spPr>
          <a:xfrm>
            <a:off x="94925" y="1276950"/>
            <a:ext cx="8043900" cy="16158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Raleway"/>
              <a:buChar char="●"/>
            </a:pPr>
            <a:r>
              <a:rPr b="1" lang="tr-TR" sz="2400">
                <a:latin typeface="Raleway"/>
                <a:ea typeface="Raleway"/>
                <a:cs typeface="Raleway"/>
                <a:sym typeface="Raleway"/>
              </a:rPr>
              <a:t>Distributed </a:t>
            </a:r>
            <a:r>
              <a:rPr lang="tr-TR" sz="2400">
                <a:latin typeface="Raleway"/>
                <a:ea typeface="Raleway"/>
                <a:cs typeface="Raleway"/>
                <a:sym typeface="Raleway"/>
              </a:rPr>
              <a:t>so that connectivity doesn’t block work</a:t>
            </a:r>
            <a:endParaRPr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b="1" lang="tr-TR" sz="2400">
                <a:latin typeface="Raleway"/>
                <a:ea typeface="Raleway"/>
                <a:cs typeface="Raleway"/>
                <a:sym typeface="Raleway"/>
              </a:rPr>
              <a:t>Easy</a:t>
            </a:r>
            <a:r>
              <a:rPr lang="tr-TR" sz="2400">
                <a:latin typeface="Raleway"/>
                <a:ea typeface="Raleway"/>
                <a:cs typeface="Raleway"/>
                <a:sym typeface="Raleway"/>
              </a:rPr>
              <a:t> so that learning its commands can happen progressively</a:t>
            </a:r>
            <a:endParaRPr sz="2400">
              <a:latin typeface="Raleway"/>
              <a:ea typeface="Raleway"/>
              <a:cs typeface="Raleway"/>
              <a:sym typeface="Raleway"/>
            </a:endParaRPr>
          </a:p>
          <a:p>
            <a:pPr indent="0" lvl="0" marL="0" rtl="0" algn="l">
              <a:spcBef>
                <a:spcPts val="0"/>
              </a:spcBef>
              <a:spcAft>
                <a:spcPts val="0"/>
              </a:spcAft>
              <a:buNone/>
            </a:pPr>
            <a:r>
              <a:t/>
            </a:r>
            <a:endParaRPr b="1" sz="2400">
              <a:latin typeface="Raleway"/>
              <a:ea typeface="Raleway"/>
              <a:cs typeface="Raleway"/>
              <a:sym typeface="Raleway"/>
            </a:endParaRPr>
          </a:p>
        </p:txBody>
      </p:sp>
      <p:sp>
        <p:nvSpPr>
          <p:cNvPr id="407" name="Google Shape;407;p18"/>
          <p:cNvSpPr txBox="1"/>
          <p:nvPr/>
        </p:nvSpPr>
        <p:spPr>
          <a:xfrm>
            <a:off x="94925" y="695850"/>
            <a:ext cx="2284800" cy="58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solidFill>
                  <a:srgbClr val="FF9900"/>
                </a:solidFill>
                <a:latin typeface="Raleway"/>
                <a:ea typeface="Raleway"/>
                <a:cs typeface="Raleway"/>
                <a:sym typeface="Raleway"/>
              </a:rPr>
              <a:t>Local Git</a:t>
            </a:r>
            <a:endParaRPr sz="2400">
              <a:solidFill>
                <a:srgbClr val="FF9900"/>
              </a:solidFill>
              <a:latin typeface="Raleway"/>
              <a:ea typeface="Raleway"/>
              <a:cs typeface="Raleway"/>
              <a:sym typeface="Raleway"/>
            </a:endParaRPr>
          </a:p>
        </p:txBody>
      </p:sp>
      <p:sp>
        <p:nvSpPr>
          <p:cNvPr id="408" name="Google Shape;408;p18"/>
          <p:cNvSpPr txBox="1"/>
          <p:nvPr/>
        </p:nvSpPr>
        <p:spPr>
          <a:xfrm>
            <a:off x="94925" y="3494776"/>
            <a:ext cx="8043900" cy="11382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Raleway"/>
              <a:buChar char="●"/>
            </a:pPr>
            <a:r>
              <a:rPr b="1" lang="tr-TR" sz="2400">
                <a:latin typeface="Raleway"/>
                <a:ea typeface="Raleway"/>
                <a:cs typeface="Raleway"/>
                <a:sym typeface="Raleway"/>
              </a:rPr>
              <a:t>Team-centric </a:t>
            </a:r>
            <a:r>
              <a:rPr lang="tr-TR" sz="2400">
                <a:latin typeface="Raleway"/>
                <a:ea typeface="Raleway"/>
                <a:cs typeface="Raleway"/>
                <a:sym typeface="Raleway"/>
              </a:rPr>
              <a:t>so that collaboration happens </a:t>
            </a:r>
            <a:r>
              <a:rPr i="1" lang="tr-TR" sz="2400">
                <a:latin typeface="Raleway"/>
                <a:ea typeface="Raleway"/>
                <a:cs typeface="Raleway"/>
                <a:sym typeface="Raleway"/>
              </a:rPr>
              <a:t>naturall</a:t>
            </a:r>
            <a:r>
              <a:rPr i="1" lang="tr-TR" sz="2400">
                <a:latin typeface="Raleway"/>
                <a:ea typeface="Raleway"/>
                <a:cs typeface="Raleway"/>
                <a:sym typeface="Raleway"/>
              </a:rPr>
              <a:t>y</a:t>
            </a:r>
            <a:endParaRPr b="1" sz="2400">
              <a:latin typeface="Raleway"/>
              <a:ea typeface="Raleway"/>
              <a:cs typeface="Raleway"/>
              <a:sym typeface="Raleway"/>
            </a:endParaRPr>
          </a:p>
        </p:txBody>
      </p:sp>
      <p:sp>
        <p:nvSpPr>
          <p:cNvPr id="409" name="Google Shape;409;p18"/>
          <p:cNvSpPr txBox="1"/>
          <p:nvPr/>
        </p:nvSpPr>
        <p:spPr>
          <a:xfrm>
            <a:off x="94925" y="3058050"/>
            <a:ext cx="2557500" cy="36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solidFill>
                  <a:srgbClr val="FF9900"/>
                </a:solidFill>
                <a:latin typeface="Raleway"/>
                <a:ea typeface="Raleway"/>
                <a:cs typeface="Raleway"/>
                <a:sym typeface="Raleway"/>
              </a:rPr>
              <a:t>Distributed Git</a:t>
            </a:r>
            <a:endParaRPr sz="2400">
              <a:solidFill>
                <a:srgbClr val="FF9900"/>
              </a:solidFill>
              <a:latin typeface="Raleway"/>
              <a:ea typeface="Raleway"/>
              <a:cs typeface="Raleway"/>
              <a:sym typeface="Ralew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9"/>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415" name="Google Shape;415;p19"/>
          <p:cNvSpPr txBox="1"/>
          <p:nvPr>
            <p:ph type="title"/>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Git Basics</a:t>
            </a:r>
            <a:endParaRPr sz="4000">
              <a:solidFill>
                <a:srgbClr val="419DD3"/>
              </a:solidFill>
              <a:latin typeface="Raleway Medium"/>
              <a:ea typeface="Raleway Medium"/>
              <a:cs typeface="Raleway Medium"/>
              <a:sym typeface="Raleway Medium"/>
            </a:endParaRPr>
          </a:p>
        </p:txBody>
      </p:sp>
      <p:sp>
        <p:nvSpPr>
          <p:cNvPr id="416" name="Google Shape;416;p19"/>
          <p:cNvSpPr txBox="1"/>
          <p:nvPr/>
        </p:nvSpPr>
        <p:spPr>
          <a:xfrm>
            <a:off x="94925" y="695850"/>
            <a:ext cx="2557500" cy="58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solidFill>
                  <a:srgbClr val="FF9900"/>
                </a:solidFill>
                <a:latin typeface="Raleway"/>
                <a:ea typeface="Raleway"/>
                <a:cs typeface="Raleway"/>
                <a:sym typeface="Raleway"/>
              </a:rPr>
              <a:t>Backup</a:t>
            </a:r>
            <a:endParaRPr sz="2400">
              <a:solidFill>
                <a:srgbClr val="FF9900"/>
              </a:solidFill>
              <a:latin typeface="Raleway"/>
              <a:ea typeface="Raleway"/>
              <a:cs typeface="Raleway"/>
              <a:sym typeface="Raleway"/>
            </a:endParaRPr>
          </a:p>
        </p:txBody>
      </p:sp>
      <p:sp>
        <p:nvSpPr>
          <p:cNvPr id="417" name="Google Shape;417;p19"/>
          <p:cNvSpPr txBox="1"/>
          <p:nvPr/>
        </p:nvSpPr>
        <p:spPr>
          <a:xfrm>
            <a:off x="215100" y="1200438"/>
            <a:ext cx="8631900" cy="519900"/>
          </a:xfrm>
          <a:prstGeom prst="rect">
            <a:avLst/>
          </a:prstGeom>
          <a:noFill/>
          <a:ln>
            <a:noFill/>
          </a:ln>
        </p:spPr>
        <p:txBody>
          <a:bodyPr anchorCtr="0" anchor="t" bIns="91425" lIns="91425" spcFirstLastPara="1" rIns="91425" wrap="square" tIns="91425">
            <a:noAutofit/>
          </a:bodyPr>
          <a:lstStyle/>
          <a:p>
            <a:pPr indent="-349250" lvl="0" marL="914400" rtl="0" algn="l">
              <a:spcBef>
                <a:spcPts val="0"/>
              </a:spcBef>
              <a:spcAft>
                <a:spcPts val="0"/>
              </a:spcAft>
              <a:buSzPts val="1900"/>
              <a:buFont typeface="Raleway"/>
              <a:buChar char="●"/>
            </a:pPr>
            <a:r>
              <a:rPr lang="tr-TR" sz="1900">
                <a:latin typeface="Raleway"/>
                <a:ea typeface="Raleway"/>
                <a:cs typeface="Raleway"/>
                <a:sym typeface="Raleway"/>
              </a:rPr>
              <a:t>In any case if your remote server crashes, a backup is available in your local servers.</a:t>
            </a:r>
            <a:endParaRPr sz="1900">
              <a:latin typeface="Raleway"/>
              <a:ea typeface="Raleway"/>
              <a:cs typeface="Raleway"/>
              <a:sym typeface="Raleway"/>
            </a:endParaRPr>
          </a:p>
        </p:txBody>
      </p:sp>
      <p:pic>
        <p:nvPicPr>
          <p:cNvPr id="418" name="Google Shape;418;p19"/>
          <p:cNvPicPr preferRelativeResize="0"/>
          <p:nvPr/>
        </p:nvPicPr>
        <p:blipFill>
          <a:blip r:embed="rId3">
            <a:alphaModFix/>
          </a:blip>
          <a:stretch>
            <a:fillRect/>
          </a:stretch>
        </p:blipFill>
        <p:spPr>
          <a:xfrm>
            <a:off x="4167186" y="4361525"/>
            <a:ext cx="727735" cy="519900"/>
          </a:xfrm>
          <a:prstGeom prst="rect">
            <a:avLst/>
          </a:prstGeom>
          <a:noFill/>
          <a:ln>
            <a:noFill/>
          </a:ln>
        </p:spPr>
      </p:pic>
      <p:grpSp>
        <p:nvGrpSpPr>
          <p:cNvPr id="419" name="Google Shape;419;p19"/>
          <p:cNvGrpSpPr/>
          <p:nvPr/>
        </p:nvGrpSpPr>
        <p:grpSpPr>
          <a:xfrm>
            <a:off x="865475" y="3610925"/>
            <a:ext cx="2040000" cy="723900"/>
            <a:chOff x="865475" y="3306125"/>
            <a:chExt cx="2040000" cy="723900"/>
          </a:xfrm>
        </p:grpSpPr>
        <p:sp>
          <p:nvSpPr>
            <p:cNvPr id="420" name="Google Shape;420;p19"/>
            <p:cNvSpPr/>
            <p:nvPr/>
          </p:nvSpPr>
          <p:spPr>
            <a:xfrm>
              <a:off x="865475" y="3306125"/>
              <a:ext cx="2040000" cy="723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 name="Google Shape;421;p19"/>
            <p:cNvGrpSpPr/>
            <p:nvPr/>
          </p:nvGrpSpPr>
          <p:grpSpPr>
            <a:xfrm>
              <a:off x="889000" y="3389166"/>
              <a:ext cx="1955350" cy="519900"/>
              <a:chOff x="431800" y="3160566"/>
              <a:chExt cx="1955350" cy="519900"/>
            </a:xfrm>
          </p:grpSpPr>
          <p:pic>
            <p:nvPicPr>
              <p:cNvPr id="422" name="Google Shape;422;p19"/>
              <p:cNvPicPr preferRelativeResize="0"/>
              <p:nvPr/>
            </p:nvPicPr>
            <p:blipFill>
              <a:blip r:embed="rId4">
                <a:alphaModFix/>
              </a:blip>
              <a:stretch>
                <a:fillRect/>
              </a:stretch>
            </p:blipFill>
            <p:spPr>
              <a:xfrm>
                <a:off x="431800" y="3160566"/>
                <a:ext cx="519900" cy="519900"/>
              </a:xfrm>
              <a:prstGeom prst="rect">
                <a:avLst/>
              </a:prstGeom>
              <a:noFill/>
              <a:ln>
                <a:noFill/>
              </a:ln>
            </p:spPr>
          </p:pic>
          <p:pic>
            <p:nvPicPr>
              <p:cNvPr id="423" name="Google Shape;423;p19"/>
              <p:cNvPicPr preferRelativeResize="0"/>
              <p:nvPr/>
            </p:nvPicPr>
            <p:blipFill>
              <a:blip r:embed="rId5">
                <a:alphaModFix/>
              </a:blip>
              <a:stretch>
                <a:fillRect/>
              </a:stretch>
            </p:blipFill>
            <p:spPr>
              <a:xfrm>
                <a:off x="1930250" y="3192075"/>
                <a:ext cx="456900" cy="456900"/>
              </a:xfrm>
              <a:prstGeom prst="rect">
                <a:avLst/>
              </a:prstGeom>
              <a:noFill/>
              <a:ln>
                <a:noFill/>
              </a:ln>
            </p:spPr>
          </p:pic>
          <p:pic>
            <p:nvPicPr>
              <p:cNvPr id="424" name="Google Shape;424;p19"/>
              <p:cNvPicPr preferRelativeResize="0"/>
              <p:nvPr/>
            </p:nvPicPr>
            <p:blipFill>
              <a:blip r:embed="rId4">
                <a:alphaModFix/>
              </a:blip>
              <a:stretch>
                <a:fillRect/>
              </a:stretch>
            </p:blipFill>
            <p:spPr>
              <a:xfrm>
                <a:off x="953000" y="3160566"/>
                <a:ext cx="519900" cy="519900"/>
              </a:xfrm>
              <a:prstGeom prst="rect">
                <a:avLst/>
              </a:prstGeom>
              <a:noFill/>
              <a:ln>
                <a:noFill/>
              </a:ln>
            </p:spPr>
          </p:pic>
          <p:pic>
            <p:nvPicPr>
              <p:cNvPr id="425" name="Google Shape;425;p19"/>
              <p:cNvPicPr preferRelativeResize="0"/>
              <p:nvPr/>
            </p:nvPicPr>
            <p:blipFill>
              <a:blip r:embed="rId5">
                <a:alphaModFix/>
              </a:blip>
              <a:stretch>
                <a:fillRect/>
              </a:stretch>
            </p:blipFill>
            <p:spPr>
              <a:xfrm>
                <a:off x="1472900" y="3192075"/>
                <a:ext cx="456900" cy="456900"/>
              </a:xfrm>
              <a:prstGeom prst="rect">
                <a:avLst/>
              </a:prstGeom>
              <a:noFill/>
              <a:ln>
                <a:noFill/>
              </a:ln>
            </p:spPr>
          </p:pic>
        </p:grpSp>
      </p:grpSp>
      <p:grpSp>
        <p:nvGrpSpPr>
          <p:cNvPr id="426" name="Google Shape;426;p19"/>
          <p:cNvGrpSpPr/>
          <p:nvPr/>
        </p:nvGrpSpPr>
        <p:grpSpPr>
          <a:xfrm>
            <a:off x="3456275" y="3610925"/>
            <a:ext cx="2040000" cy="723900"/>
            <a:chOff x="3456275" y="3306125"/>
            <a:chExt cx="2040000" cy="723900"/>
          </a:xfrm>
        </p:grpSpPr>
        <p:sp>
          <p:nvSpPr>
            <p:cNvPr id="427" name="Google Shape;427;p19"/>
            <p:cNvSpPr/>
            <p:nvPr/>
          </p:nvSpPr>
          <p:spPr>
            <a:xfrm>
              <a:off x="3456275" y="3306125"/>
              <a:ext cx="2040000" cy="723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 name="Google Shape;428;p19"/>
            <p:cNvGrpSpPr/>
            <p:nvPr/>
          </p:nvGrpSpPr>
          <p:grpSpPr>
            <a:xfrm>
              <a:off x="3479800" y="3389166"/>
              <a:ext cx="1955350" cy="519900"/>
              <a:chOff x="431800" y="3160566"/>
              <a:chExt cx="1955350" cy="519900"/>
            </a:xfrm>
          </p:grpSpPr>
          <p:pic>
            <p:nvPicPr>
              <p:cNvPr id="429" name="Google Shape;429;p19"/>
              <p:cNvPicPr preferRelativeResize="0"/>
              <p:nvPr/>
            </p:nvPicPr>
            <p:blipFill>
              <a:blip r:embed="rId4">
                <a:alphaModFix/>
              </a:blip>
              <a:stretch>
                <a:fillRect/>
              </a:stretch>
            </p:blipFill>
            <p:spPr>
              <a:xfrm>
                <a:off x="431800" y="3160566"/>
                <a:ext cx="519900" cy="519900"/>
              </a:xfrm>
              <a:prstGeom prst="rect">
                <a:avLst/>
              </a:prstGeom>
              <a:noFill/>
              <a:ln>
                <a:noFill/>
              </a:ln>
            </p:spPr>
          </p:pic>
          <p:pic>
            <p:nvPicPr>
              <p:cNvPr id="430" name="Google Shape;430;p19"/>
              <p:cNvPicPr preferRelativeResize="0"/>
              <p:nvPr/>
            </p:nvPicPr>
            <p:blipFill>
              <a:blip r:embed="rId5">
                <a:alphaModFix/>
              </a:blip>
              <a:stretch>
                <a:fillRect/>
              </a:stretch>
            </p:blipFill>
            <p:spPr>
              <a:xfrm>
                <a:off x="1930250" y="3192075"/>
                <a:ext cx="456900" cy="456900"/>
              </a:xfrm>
              <a:prstGeom prst="rect">
                <a:avLst/>
              </a:prstGeom>
              <a:noFill/>
              <a:ln>
                <a:noFill/>
              </a:ln>
            </p:spPr>
          </p:pic>
          <p:pic>
            <p:nvPicPr>
              <p:cNvPr id="431" name="Google Shape;431;p19"/>
              <p:cNvPicPr preferRelativeResize="0"/>
              <p:nvPr/>
            </p:nvPicPr>
            <p:blipFill>
              <a:blip r:embed="rId4">
                <a:alphaModFix/>
              </a:blip>
              <a:stretch>
                <a:fillRect/>
              </a:stretch>
            </p:blipFill>
            <p:spPr>
              <a:xfrm>
                <a:off x="953000" y="3160566"/>
                <a:ext cx="519900" cy="519900"/>
              </a:xfrm>
              <a:prstGeom prst="rect">
                <a:avLst/>
              </a:prstGeom>
              <a:noFill/>
              <a:ln>
                <a:noFill/>
              </a:ln>
            </p:spPr>
          </p:pic>
          <p:pic>
            <p:nvPicPr>
              <p:cNvPr id="432" name="Google Shape;432;p19"/>
              <p:cNvPicPr preferRelativeResize="0"/>
              <p:nvPr/>
            </p:nvPicPr>
            <p:blipFill>
              <a:blip r:embed="rId5">
                <a:alphaModFix/>
              </a:blip>
              <a:stretch>
                <a:fillRect/>
              </a:stretch>
            </p:blipFill>
            <p:spPr>
              <a:xfrm>
                <a:off x="1472900" y="3192075"/>
                <a:ext cx="456900" cy="456900"/>
              </a:xfrm>
              <a:prstGeom prst="rect">
                <a:avLst/>
              </a:prstGeom>
              <a:noFill/>
              <a:ln>
                <a:noFill/>
              </a:ln>
            </p:spPr>
          </p:pic>
        </p:grpSp>
      </p:grpSp>
      <p:grpSp>
        <p:nvGrpSpPr>
          <p:cNvPr id="433" name="Google Shape;433;p19"/>
          <p:cNvGrpSpPr/>
          <p:nvPr/>
        </p:nvGrpSpPr>
        <p:grpSpPr>
          <a:xfrm>
            <a:off x="6047075" y="3610925"/>
            <a:ext cx="2040000" cy="723900"/>
            <a:chOff x="6047075" y="3306125"/>
            <a:chExt cx="2040000" cy="723900"/>
          </a:xfrm>
        </p:grpSpPr>
        <p:sp>
          <p:nvSpPr>
            <p:cNvPr id="434" name="Google Shape;434;p19"/>
            <p:cNvSpPr/>
            <p:nvPr/>
          </p:nvSpPr>
          <p:spPr>
            <a:xfrm>
              <a:off x="6047075" y="3306125"/>
              <a:ext cx="2040000" cy="723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 name="Google Shape;435;p19"/>
            <p:cNvGrpSpPr/>
            <p:nvPr/>
          </p:nvGrpSpPr>
          <p:grpSpPr>
            <a:xfrm>
              <a:off x="6070600" y="3389166"/>
              <a:ext cx="1955350" cy="519900"/>
              <a:chOff x="431800" y="3160566"/>
              <a:chExt cx="1955350" cy="519900"/>
            </a:xfrm>
          </p:grpSpPr>
          <p:pic>
            <p:nvPicPr>
              <p:cNvPr id="436" name="Google Shape;436;p19"/>
              <p:cNvPicPr preferRelativeResize="0"/>
              <p:nvPr/>
            </p:nvPicPr>
            <p:blipFill>
              <a:blip r:embed="rId4">
                <a:alphaModFix/>
              </a:blip>
              <a:stretch>
                <a:fillRect/>
              </a:stretch>
            </p:blipFill>
            <p:spPr>
              <a:xfrm>
                <a:off x="431800" y="3160566"/>
                <a:ext cx="519900" cy="519900"/>
              </a:xfrm>
              <a:prstGeom prst="rect">
                <a:avLst/>
              </a:prstGeom>
              <a:noFill/>
              <a:ln>
                <a:noFill/>
              </a:ln>
            </p:spPr>
          </p:pic>
          <p:pic>
            <p:nvPicPr>
              <p:cNvPr id="437" name="Google Shape;437;p19"/>
              <p:cNvPicPr preferRelativeResize="0"/>
              <p:nvPr/>
            </p:nvPicPr>
            <p:blipFill>
              <a:blip r:embed="rId5">
                <a:alphaModFix/>
              </a:blip>
              <a:stretch>
                <a:fillRect/>
              </a:stretch>
            </p:blipFill>
            <p:spPr>
              <a:xfrm>
                <a:off x="1930250" y="3192075"/>
                <a:ext cx="456900" cy="456900"/>
              </a:xfrm>
              <a:prstGeom prst="rect">
                <a:avLst/>
              </a:prstGeom>
              <a:noFill/>
              <a:ln>
                <a:noFill/>
              </a:ln>
            </p:spPr>
          </p:pic>
          <p:pic>
            <p:nvPicPr>
              <p:cNvPr id="438" name="Google Shape;438;p19"/>
              <p:cNvPicPr preferRelativeResize="0"/>
              <p:nvPr/>
            </p:nvPicPr>
            <p:blipFill>
              <a:blip r:embed="rId4">
                <a:alphaModFix/>
              </a:blip>
              <a:stretch>
                <a:fillRect/>
              </a:stretch>
            </p:blipFill>
            <p:spPr>
              <a:xfrm>
                <a:off x="953000" y="3160566"/>
                <a:ext cx="519900" cy="519900"/>
              </a:xfrm>
              <a:prstGeom prst="rect">
                <a:avLst/>
              </a:prstGeom>
              <a:noFill/>
              <a:ln>
                <a:noFill/>
              </a:ln>
            </p:spPr>
          </p:pic>
          <p:pic>
            <p:nvPicPr>
              <p:cNvPr id="439" name="Google Shape;439;p19"/>
              <p:cNvPicPr preferRelativeResize="0"/>
              <p:nvPr/>
            </p:nvPicPr>
            <p:blipFill>
              <a:blip r:embed="rId5">
                <a:alphaModFix/>
              </a:blip>
              <a:stretch>
                <a:fillRect/>
              </a:stretch>
            </p:blipFill>
            <p:spPr>
              <a:xfrm>
                <a:off x="1472900" y="3192075"/>
                <a:ext cx="456900" cy="456900"/>
              </a:xfrm>
              <a:prstGeom prst="rect">
                <a:avLst/>
              </a:prstGeom>
              <a:noFill/>
              <a:ln>
                <a:noFill/>
              </a:ln>
            </p:spPr>
          </p:pic>
        </p:grpSp>
      </p:grpSp>
      <p:pic>
        <p:nvPicPr>
          <p:cNvPr id="440" name="Google Shape;440;p19"/>
          <p:cNvPicPr preferRelativeResize="0"/>
          <p:nvPr/>
        </p:nvPicPr>
        <p:blipFill>
          <a:blip r:embed="rId3">
            <a:alphaModFix/>
          </a:blip>
          <a:stretch>
            <a:fillRect/>
          </a:stretch>
        </p:blipFill>
        <p:spPr>
          <a:xfrm>
            <a:off x="1598388" y="4361525"/>
            <a:ext cx="727735" cy="519900"/>
          </a:xfrm>
          <a:prstGeom prst="rect">
            <a:avLst/>
          </a:prstGeom>
          <a:noFill/>
          <a:ln>
            <a:noFill/>
          </a:ln>
        </p:spPr>
      </p:pic>
      <p:pic>
        <p:nvPicPr>
          <p:cNvPr id="441" name="Google Shape;441;p19"/>
          <p:cNvPicPr preferRelativeResize="0"/>
          <p:nvPr/>
        </p:nvPicPr>
        <p:blipFill>
          <a:blip r:embed="rId3">
            <a:alphaModFix/>
          </a:blip>
          <a:stretch>
            <a:fillRect/>
          </a:stretch>
        </p:blipFill>
        <p:spPr>
          <a:xfrm>
            <a:off x="6684402" y="4361525"/>
            <a:ext cx="727735" cy="519900"/>
          </a:xfrm>
          <a:prstGeom prst="rect">
            <a:avLst/>
          </a:prstGeom>
          <a:noFill/>
          <a:ln>
            <a:noFill/>
          </a:ln>
        </p:spPr>
      </p:pic>
      <p:grpSp>
        <p:nvGrpSpPr>
          <p:cNvPr id="442" name="Google Shape;442;p19"/>
          <p:cNvGrpSpPr/>
          <p:nvPr/>
        </p:nvGrpSpPr>
        <p:grpSpPr>
          <a:xfrm>
            <a:off x="3395975" y="2007413"/>
            <a:ext cx="2160600" cy="1146900"/>
            <a:chOff x="2993075" y="2001625"/>
            <a:chExt cx="2160600" cy="1146900"/>
          </a:xfrm>
        </p:grpSpPr>
        <p:sp>
          <p:nvSpPr>
            <p:cNvPr id="443" name="Google Shape;443;p19"/>
            <p:cNvSpPr/>
            <p:nvPr/>
          </p:nvSpPr>
          <p:spPr>
            <a:xfrm>
              <a:off x="2993075" y="2001625"/>
              <a:ext cx="2160600" cy="1146900"/>
            </a:xfrm>
            <a:prstGeom prst="roundRect">
              <a:avLst>
                <a:gd fmla="val 16667" name="adj"/>
              </a:avLst>
            </a:prstGeom>
            <a:noFill/>
            <a:ln cap="flat" cmpd="sng" w="1905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19"/>
            <p:cNvGrpSpPr/>
            <p:nvPr/>
          </p:nvGrpSpPr>
          <p:grpSpPr>
            <a:xfrm>
              <a:off x="3098800" y="2093766"/>
              <a:ext cx="1955350" cy="519900"/>
              <a:chOff x="431800" y="3160566"/>
              <a:chExt cx="1955350" cy="519900"/>
            </a:xfrm>
          </p:grpSpPr>
          <p:pic>
            <p:nvPicPr>
              <p:cNvPr id="445" name="Google Shape;445;p19"/>
              <p:cNvPicPr preferRelativeResize="0"/>
              <p:nvPr/>
            </p:nvPicPr>
            <p:blipFill>
              <a:blip r:embed="rId4">
                <a:alphaModFix/>
              </a:blip>
              <a:stretch>
                <a:fillRect/>
              </a:stretch>
            </p:blipFill>
            <p:spPr>
              <a:xfrm>
                <a:off x="431800" y="3160566"/>
                <a:ext cx="519900" cy="519900"/>
              </a:xfrm>
              <a:prstGeom prst="rect">
                <a:avLst/>
              </a:prstGeom>
              <a:noFill/>
              <a:ln>
                <a:noFill/>
              </a:ln>
            </p:spPr>
          </p:pic>
          <p:pic>
            <p:nvPicPr>
              <p:cNvPr id="446" name="Google Shape;446;p19"/>
              <p:cNvPicPr preferRelativeResize="0"/>
              <p:nvPr/>
            </p:nvPicPr>
            <p:blipFill>
              <a:blip r:embed="rId5">
                <a:alphaModFix/>
              </a:blip>
              <a:stretch>
                <a:fillRect/>
              </a:stretch>
            </p:blipFill>
            <p:spPr>
              <a:xfrm>
                <a:off x="1930250" y="3192075"/>
                <a:ext cx="456900" cy="456900"/>
              </a:xfrm>
              <a:prstGeom prst="rect">
                <a:avLst/>
              </a:prstGeom>
              <a:noFill/>
              <a:ln>
                <a:noFill/>
              </a:ln>
            </p:spPr>
          </p:pic>
          <p:pic>
            <p:nvPicPr>
              <p:cNvPr id="447" name="Google Shape;447;p19"/>
              <p:cNvPicPr preferRelativeResize="0"/>
              <p:nvPr/>
            </p:nvPicPr>
            <p:blipFill>
              <a:blip r:embed="rId4">
                <a:alphaModFix/>
              </a:blip>
              <a:stretch>
                <a:fillRect/>
              </a:stretch>
            </p:blipFill>
            <p:spPr>
              <a:xfrm>
                <a:off x="953000" y="3160566"/>
                <a:ext cx="519900" cy="519900"/>
              </a:xfrm>
              <a:prstGeom prst="rect">
                <a:avLst/>
              </a:prstGeom>
              <a:noFill/>
              <a:ln>
                <a:noFill/>
              </a:ln>
            </p:spPr>
          </p:pic>
          <p:pic>
            <p:nvPicPr>
              <p:cNvPr id="448" name="Google Shape;448;p19"/>
              <p:cNvPicPr preferRelativeResize="0"/>
              <p:nvPr/>
            </p:nvPicPr>
            <p:blipFill>
              <a:blip r:embed="rId5">
                <a:alphaModFix/>
              </a:blip>
              <a:stretch>
                <a:fillRect/>
              </a:stretch>
            </p:blipFill>
            <p:spPr>
              <a:xfrm>
                <a:off x="1472900" y="3192075"/>
                <a:ext cx="456900" cy="456900"/>
              </a:xfrm>
              <a:prstGeom prst="rect">
                <a:avLst/>
              </a:prstGeom>
              <a:noFill/>
              <a:ln>
                <a:noFill/>
              </a:ln>
            </p:spPr>
          </p:pic>
        </p:grpSp>
        <p:grpSp>
          <p:nvGrpSpPr>
            <p:cNvPr id="449" name="Google Shape;449;p19"/>
            <p:cNvGrpSpPr/>
            <p:nvPr/>
          </p:nvGrpSpPr>
          <p:grpSpPr>
            <a:xfrm>
              <a:off x="3098800" y="2550966"/>
              <a:ext cx="1955350" cy="519900"/>
              <a:chOff x="431800" y="3160566"/>
              <a:chExt cx="1955350" cy="519900"/>
            </a:xfrm>
          </p:grpSpPr>
          <p:pic>
            <p:nvPicPr>
              <p:cNvPr id="450" name="Google Shape;450;p19"/>
              <p:cNvPicPr preferRelativeResize="0"/>
              <p:nvPr/>
            </p:nvPicPr>
            <p:blipFill>
              <a:blip r:embed="rId4">
                <a:alphaModFix/>
              </a:blip>
              <a:stretch>
                <a:fillRect/>
              </a:stretch>
            </p:blipFill>
            <p:spPr>
              <a:xfrm>
                <a:off x="431800" y="3160566"/>
                <a:ext cx="519900" cy="519900"/>
              </a:xfrm>
              <a:prstGeom prst="rect">
                <a:avLst/>
              </a:prstGeom>
              <a:noFill/>
              <a:ln>
                <a:noFill/>
              </a:ln>
            </p:spPr>
          </p:pic>
          <p:pic>
            <p:nvPicPr>
              <p:cNvPr id="451" name="Google Shape;451;p19"/>
              <p:cNvPicPr preferRelativeResize="0"/>
              <p:nvPr/>
            </p:nvPicPr>
            <p:blipFill>
              <a:blip r:embed="rId5">
                <a:alphaModFix/>
              </a:blip>
              <a:stretch>
                <a:fillRect/>
              </a:stretch>
            </p:blipFill>
            <p:spPr>
              <a:xfrm>
                <a:off x="1930250" y="3192075"/>
                <a:ext cx="456900" cy="456900"/>
              </a:xfrm>
              <a:prstGeom prst="rect">
                <a:avLst/>
              </a:prstGeom>
              <a:noFill/>
              <a:ln>
                <a:noFill/>
              </a:ln>
            </p:spPr>
          </p:pic>
          <p:pic>
            <p:nvPicPr>
              <p:cNvPr id="452" name="Google Shape;452;p19"/>
              <p:cNvPicPr preferRelativeResize="0"/>
              <p:nvPr/>
            </p:nvPicPr>
            <p:blipFill>
              <a:blip r:embed="rId4">
                <a:alphaModFix/>
              </a:blip>
              <a:stretch>
                <a:fillRect/>
              </a:stretch>
            </p:blipFill>
            <p:spPr>
              <a:xfrm>
                <a:off x="953000" y="3160566"/>
                <a:ext cx="519900" cy="519900"/>
              </a:xfrm>
              <a:prstGeom prst="rect">
                <a:avLst/>
              </a:prstGeom>
              <a:noFill/>
              <a:ln>
                <a:noFill/>
              </a:ln>
            </p:spPr>
          </p:pic>
          <p:pic>
            <p:nvPicPr>
              <p:cNvPr id="453" name="Google Shape;453;p19"/>
              <p:cNvPicPr preferRelativeResize="0"/>
              <p:nvPr/>
            </p:nvPicPr>
            <p:blipFill>
              <a:blip r:embed="rId5">
                <a:alphaModFix/>
              </a:blip>
              <a:stretch>
                <a:fillRect/>
              </a:stretch>
            </p:blipFill>
            <p:spPr>
              <a:xfrm>
                <a:off x="1472900" y="3192075"/>
                <a:ext cx="456900" cy="456900"/>
              </a:xfrm>
              <a:prstGeom prst="rect">
                <a:avLst/>
              </a:prstGeom>
              <a:noFill/>
              <a:ln>
                <a:noFill/>
              </a:ln>
            </p:spPr>
          </p:pic>
        </p:grpSp>
      </p:grpSp>
      <p:sp>
        <p:nvSpPr>
          <p:cNvPr id="454" name="Google Shape;454;p19"/>
          <p:cNvSpPr txBox="1"/>
          <p:nvPr/>
        </p:nvSpPr>
        <p:spPr>
          <a:xfrm>
            <a:off x="863525" y="3300975"/>
            <a:ext cx="908100" cy="2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tr-TR" sz="1000">
                <a:latin typeface="Barlow"/>
                <a:ea typeface="Barlow"/>
                <a:cs typeface="Barlow"/>
                <a:sym typeface="Barlow"/>
              </a:rPr>
              <a:t>Local copy 1</a:t>
            </a:r>
            <a:endParaRPr b="1" sz="1000">
              <a:latin typeface="Barlow"/>
              <a:ea typeface="Barlow"/>
              <a:cs typeface="Barlow"/>
              <a:sym typeface="Barlow"/>
            </a:endParaRPr>
          </a:p>
        </p:txBody>
      </p:sp>
      <p:cxnSp>
        <p:nvCxnSpPr>
          <p:cNvPr id="455" name="Google Shape;455;p19"/>
          <p:cNvCxnSpPr>
            <a:stCxn id="420" idx="0"/>
            <a:endCxn id="443" idx="1"/>
          </p:cNvCxnSpPr>
          <p:nvPr/>
        </p:nvCxnSpPr>
        <p:spPr>
          <a:xfrm flipH="1" rot="10800000">
            <a:off x="1885475" y="2580725"/>
            <a:ext cx="1510500" cy="1030200"/>
          </a:xfrm>
          <a:prstGeom prst="straightConnector1">
            <a:avLst/>
          </a:prstGeom>
          <a:noFill/>
          <a:ln cap="flat" cmpd="sng" w="9525">
            <a:solidFill>
              <a:schemeClr val="dk2"/>
            </a:solidFill>
            <a:prstDash val="solid"/>
            <a:round/>
            <a:headEnd len="med" w="med" type="triangle"/>
            <a:tailEnd len="med" w="med" type="triangle"/>
          </a:ln>
        </p:spPr>
      </p:cxnSp>
      <p:cxnSp>
        <p:nvCxnSpPr>
          <p:cNvPr id="456" name="Google Shape;456;p19"/>
          <p:cNvCxnSpPr>
            <a:stCxn id="434" idx="0"/>
            <a:endCxn id="443" idx="3"/>
          </p:cNvCxnSpPr>
          <p:nvPr/>
        </p:nvCxnSpPr>
        <p:spPr>
          <a:xfrm rot="10800000">
            <a:off x="5556575" y="2580725"/>
            <a:ext cx="1510500" cy="1030200"/>
          </a:xfrm>
          <a:prstGeom prst="straightConnector1">
            <a:avLst/>
          </a:prstGeom>
          <a:noFill/>
          <a:ln cap="flat" cmpd="sng" w="9525">
            <a:solidFill>
              <a:schemeClr val="dk2"/>
            </a:solidFill>
            <a:prstDash val="solid"/>
            <a:round/>
            <a:headEnd len="med" w="med" type="stealth"/>
            <a:tailEnd len="med" w="med" type="triangle"/>
          </a:ln>
        </p:spPr>
      </p:cxnSp>
      <p:cxnSp>
        <p:nvCxnSpPr>
          <p:cNvPr id="457" name="Google Shape;457;p19"/>
          <p:cNvCxnSpPr>
            <a:stCxn id="427" idx="0"/>
            <a:endCxn id="443" idx="2"/>
          </p:cNvCxnSpPr>
          <p:nvPr/>
        </p:nvCxnSpPr>
        <p:spPr>
          <a:xfrm rot="10800000">
            <a:off x="4476275" y="3154325"/>
            <a:ext cx="0" cy="456600"/>
          </a:xfrm>
          <a:prstGeom prst="straightConnector1">
            <a:avLst/>
          </a:prstGeom>
          <a:noFill/>
          <a:ln cap="flat" cmpd="sng" w="9525">
            <a:solidFill>
              <a:schemeClr val="dk2"/>
            </a:solidFill>
            <a:prstDash val="solid"/>
            <a:round/>
            <a:headEnd len="med" w="med" type="triangle"/>
            <a:tailEnd len="med" w="med" type="triangle"/>
          </a:ln>
        </p:spPr>
      </p:cxnSp>
      <p:sp>
        <p:nvSpPr>
          <p:cNvPr id="458" name="Google Shape;458;p19"/>
          <p:cNvSpPr txBox="1"/>
          <p:nvPr/>
        </p:nvSpPr>
        <p:spPr>
          <a:xfrm>
            <a:off x="3378125" y="3300975"/>
            <a:ext cx="908100" cy="2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tr-TR" sz="1000">
                <a:latin typeface="Barlow"/>
                <a:ea typeface="Barlow"/>
                <a:cs typeface="Barlow"/>
                <a:sym typeface="Barlow"/>
              </a:rPr>
              <a:t>Local copy 2</a:t>
            </a:r>
            <a:endParaRPr b="1" sz="1000">
              <a:latin typeface="Barlow"/>
              <a:ea typeface="Barlow"/>
              <a:cs typeface="Barlow"/>
              <a:sym typeface="Barlow"/>
            </a:endParaRPr>
          </a:p>
        </p:txBody>
      </p:sp>
      <p:sp>
        <p:nvSpPr>
          <p:cNvPr id="459" name="Google Shape;459;p19"/>
          <p:cNvSpPr txBox="1"/>
          <p:nvPr/>
        </p:nvSpPr>
        <p:spPr>
          <a:xfrm>
            <a:off x="5968925" y="3300975"/>
            <a:ext cx="908100" cy="2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tr-TR" sz="1000">
                <a:latin typeface="Barlow"/>
                <a:ea typeface="Barlow"/>
                <a:cs typeface="Barlow"/>
                <a:sym typeface="Barlow"/>
              </a:rPr>
              <a:t>Local copy 3</a:t>
            </a:r>
            <a:endParaRPr b="1" sz="1000">
              <a:latin typeface="Barlow"/>
              <a:ea typeface="Barlow"/>
              <a:cs typeface="Barlow"/>
              <a:sym typeface="Barlow"/>
            </a:endParaRPr>
          </a:p>
        </p:txBody>
      </p:sp>
      <p:sp>
        <p:nvSpPr>
          <p:cNvPr id="460" name="Google Shape;460;p19"/>
          <p:cNvSpPr txBox="1"/>
          <p:nvPr/>
        </p:nvSpPr>
        <p:spPr>
          <a:xfrm>
            <a:off x="3835325" y="1776975"/>
            <a:ext cx="1209600" cy="2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tr-TR" sz="1000">
                <a:latin typeface="Barlow"/>
                <a:ea typeface="Barlow"/>
                <a:cs typeface="Barlow"/>
                <a:sym typeface="Barlow"/>
              </a:rPr>
              <a:t>Remote copy</a:t>
            </a:r>
            <a:endParaRPr b="1" sz="1000">
              <a:latin typeface="Barlow"/>
              <a:ea typeface="Barlow"/>
              <a:cs typeface="Barlow"/>
              <a:sym typeface="Barlow"/>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20"/>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466" name="Google Shape;466;p20"/>
          <p:cNvSpPr txBox="1"/>
          <p:nvPr>
            <p:ph type="title"/>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SzPts val="4800"/>
              <a:buNone/>
            </a:pPr>
            <a:r>
              <a:rPr lang="tr-TR" sz="4000">
                <a:solidFill>
                  <a:srgbClr val="741B47"/>
                </a:solidFill>
                <a:latin typeface="Raleway Medium"/>
                <a:ea typeface="Raleway Medium"/>
                <a:cs typeface="Raleway Medium"/>
                <a:sym typeface="Raleway Medium"/>
              </a:rPr>
              <a:t>Git Basics</a:t>
            </a:r>
            <a:endParaRPr sz="4000">
              <a:solidFill>
                <a:srgbClr val="419DD3"/>
              </a:solidFill>
              <a:latin typeface="Raleway Medium"/>
              <a:ea typeface="Raleway Medium"/>
              <a:cs typeface="Raleway Medium"/>
              <a:sym typeface="Raleway Medium"/>
            </a:endParaRPr>
          </a:p>
          <a:p>
            <a:pPr indent="0" lvl="0" marL="0" rtl="0" algn="l">
              <a:spcBef>
                <a:spcPts val="0"/>
              </a:spcBef>
              <a:spcAft>
                <a:spcPts val="0"/>
              </a:spcAft>
              <a:buSzPts val="4800"/>
              <a:buNone/>
            </a:pPr>
            <a:r>
              <a:t/>
            </a:r>
            <a:endParaRPr sz="4000">
              <a:solidFill>
                <a:srgbClr val="741B47"/>
              </a:solidFill>
              <a:latin typeface="Raleway Medium"/>
              <a:ea typeface="Raleway Medium"/>
              <a:cs typeface="Raleway Medium"/>
              <a:sym typeface="Raleway Medium"/>
            </a:endParaRPr>
          </a:p>
        </p:txBody>
      </p:sp>
      <p:sp>
        <p:nvSpPr>
          <p:cNvPr id="467" name="Google Shape;467;p20"/>
          <p:cNvSpPr txBox="1"/>
          <p:nvPr/>
        </p:nvSpPr>
        <p:spPr>
          <a:xfrm>
            <a:off x="223875" y="895950"/>
            <a:ext cx="4266000" cy="4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200">
                <a:solidFill>
                  <a:srgbClr val="FF9900"/>
                </a:solidFill>
                <a:latin typeface="Raleway"/>
                <a:ea typeface="Raleway"/>
                <a:cs typeface="Raleway"/>
                <a:sym typeface="Raleway"/>
              </a:rPr>
              <a:t>Collaboration</a:t>
            </a:r>
            <a:endParaRPr sz="2200">
              <a:latin typeface="Raleway"/>
              <a:ea typeface="Raleway"/>
              <a:cs typeface="Raleway"/>
              <a:sym typeface="Raleway"/>
            </a:endParaRPr>
          </a:p>
        </p:txBody>
      </p:sp>
      <p:pic>
        <p:nvPicPr>
          <p:cNvPr id="468" name="Google Shape;468;p20"/>
          <p:cNvPicPr preferRelativeResize="0"/>
          <p:nvPr/>
        </p:nvPicPr>
        <p:blipFill rotWithShape="1">
          <a:blip r:embed="rId3">
            <a:alphaModFix/>
          </a:blip>
          <a:srcRect b="54179" l="4895" r="83667" t="29090"/>
          <a:stretch/>
        </p:blipFill>
        <p:spPr>
          <a:xfrm>
            <a:off x="2252275" y="2553837"/>
            <a:ext cx="360474" cy="508699"/>
          </a:xfrm>
          <a:prstGeom prst="rect">
            <a:avLst/>
          </a:prstGeom>
          <a:noFill/>
          <a:ln>
            <a:noFill/>
          </a:ln>
        </p:spPr>
      </p:pic>
      <p:pic>
        <p:nvPicPr>
          <p:cNvPr id="469" name="Google Shape;469;p20"/>
          <p:cNvPicPr preferRelativeResize="0"/>
          <p:nvPr/>
        </p:nvPicPr>
        <p:blipFill rotWithShape="1">
          <a:blip r:embed="rId3">
            <a:alphaModFix/>
          </a:blip>
          <a:srcRect b="81107" l="36352" r="51616" t="2682"/>
          <a:stretch/>
        </p:blipFill>
        <p:spPr>
          <a:xfrm>
            <a:off x="6181000" y="2573875"/>
            <a:ext cx="360474" cy="468599"/>
          </a:xfrm>
          <a:prstGeom prst="rect">
            <a:avLst/>
          </a:prstGeom>
          <a:noFill/>
          <a:ln>
            <a:noFill/>
          </a:ln>
        </p:spPr>
      </p:pic>
      <p:pic>
        <p:nvPicPr>
          <p:cNvPr id="470" name="Google Shape;470;p20"/>
          <p:cNvPicPr preferRelativeResize="0"/>
          <p:nvPr/>
        </p:nvPicPr>
        <p:blipFill rotWithShape="1">
          <a:blip r:embed="rId4">
            <a:alphaModFix/>
          </a:blip>
          <a:srcRect b="64834" l="39019" r="37849" t="3453"/>
          <a:stretch/>
        </p:blipFill>
        <p:spPr>
          <a:xfrm>
            <a:off x="4216638" y="883150"/>
            <a:ext cx="360474" cy="494200"/>
          </a:xfrm>
          <a:prstGeom prst="rect">
            <a:avLst/>
          </a:prstGeom>
          <a:noFill/>
          <a:ln>
            <a:noFill/>
          </a:ln>
        </p:spPr>
      </p:pic>
      <p:sp>
        <p:nvSpPr>
          <p:cNvPr id="471" name="Google Shape;471;p20"/>
          <p:cNvSpPr/>
          <p:nvPr/>
        </p:nvSpPr>
        <p:spPr>
          <a:xfrm>
            <a:off x="3552375" y="2062525"/>
            <a:ext cx="1689000" cy="1491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a:t>Task 1</a:t>
            </a:r>
            <a:endParaRPr b="1"/>
          </a:p>
          <a:p>
            <a:pPr indent="0" lvl="0" marL="0" rtl="0" algn="ctr">
              <a:spcBef>
                <a:spcPts val="0"/>
              </a:spcBef>
              <a:spcAft>
                <a:spcPts val="0"/>
              </a:spcAft>
              <a:buNone/>
            </a:pPr>
            <a:r>
              <a:rPr b="1" lang="tr-TR"/>
              <a:t>+</a:t>
            </a:r>
            <a:endParaRPr b="1"/>
          </a:p>
          <a:p>
            <a:pPr indent="0" lvl="0" marL="0" rtl="0" algn="ctr">
              <a:spcBef>
                <a:spcPts val="0"/>
              </a:spcBef>
              <a:spcAft>
                <a:spcPts val="0"/>
              </a:spcAft>
              <a:buNone/>
            </a:pPr>
            <a:r>
              <a:rPr b="1" lang="tr-TR"/>
              <a:t>Task 2</a:t>
            </a:r>
            <a:endParaRPr b="1"/>
          </a:p>
          <a:p>
            <a:pPr indent="0" lvl="0" marL="0" rtl="0" algn="ctr">
              <a:spcBef>
                <a:spcPts val="0"/>
              </a:spcBef>
              <a:spcAft>
                <a:spcPts val="0"/>
              </a:spcAft>
              <a:buNone/>
            </a:pPr>
            <a:r>
              <a:rPr b="1" lang="tr-TR"/>
              <a:t>+</a:t>
            </a:r>
            <a:endParaRPr b="1"/>
          </a:p>
          <a:p>
            <a:pPr indent="0" lvl="0" marL="0" rtl="0" algn="ctr">
              <a:spcBef>
                <a:spcPts val="0"/>
              </a:spcBef>
              <a:spcAft>
                <a:spcPts val="0"/>
              </a:spcAft>
              <a:buNone/>
            </a:pPr>
            <a:r>
              <a:rPr b="1" lang="tr-TR"/>
              <a:t>Task 2</a:t>
            </a:r>
            <a:endParaRPr b="1"/>
          </a:p>
        </p:txBody>
      </p:sp>
      <p:cxnSp>
        <p:nvCxnSpPr>
          <p:cNvPr id="472" name="Google Shape;472;p20"/>
          <p:cNvCxnSpPr>
            <a:stCxn id="470" idx="2"/>
            <a:endCxn id="471" idx="0"/>
          </p:cNvCxnSpPr>
          <p:nvPr/>
        </p:nvCxnSpPr>
        <p:spPr>
          <a:xfrm>
            <a:off x="4396875" y="1377350"/>
            <a:ext cx="0" cy="685200"/>
          </a:xfrm>
          <a:prstGeom prst="straightConnector1">
            <a:avLst/>
          </a:prstGeom>
          <a:noFill/>
          <a:ln cap="flat" cmpd="sng" w="19050">
            <a:solidFill>
              <a:srgbClr val="FF0000"/>
            </a:solidFill>
            <a:prstDash val="solid"/>
            <a:round/>
            <a:headEnd len="med" w="med" type="none"/>
            <a:tailEnd len="med" w="med" type="triangle"/>
          </a:ln>
        </p:spPr>
      </p:cxnSp>
      <p:cxnSp>
        <p:nvCxnSpPr>
          <p:cNvPr id="473" name="Google Shape;473;p20"/>
          <p:cNvCxnSpPr>
            <a:stCxn id="469" idx="1"/>
            <a:endCxn id="471" idx="3"/>
          </p:cNvCxnSpPr>
          <p:nvPr/>
        </p:nvCxnSpPr>
        <p:spPr>
          <a:xfrm rot="10800000">
            <a:off x="5241400" y="2808175"/>
            <a:ext cx="939600" cy="0"/>
          </a:xfrm>
          <a:prstGeom prst="straightConnector1">
            <a:avLst/>
          </a:prstGeom>
          <a:noFill/>
          <a:ln cap="flat" cmpd="sng" w="19050">
            <a:solidFill>
              <a:srgbClr val="FF0000"/>
            </a:solidFill>
            <a:prstDash val="solid"/>
            <a:round/>
            <a:headEnd len="med" w="med" type="none"/>
            <a:tailEnd len="med" w="med" type="triangle"/>
          </a:ln>
        </p:spPr>
      </p:cxnSp>
      <p:cxnSp>
        <p:nvCxnSpPr>
          <p:cNvPr id="474" name="Google Shape;474;p20"/>
          <p:cNvCxnSpPr>
            <a:stCxn id="468" idx="3"/>
            <a:endCxn id="471" idx="1"/>
          </p:cNvCxnSpPr>
          <p:nvPr/>
        </p:nvCxnSpPr>
        <p:spPr>
          <a:xfrm>
            <a:off x="2612749" y="2808186"/>
            <a:ext cx="939600" cy="0"/>
          </a:xfrm>
          <a:prstGeom prst="straightConnector1">
            <a:avLst/>
          </a:prstGeom>
          <a:noFill/>
          <a:ln cap="flat" cmpd="sng" w="19050">
            <a:solidFill>
              <a:srgbClr val="FF0000"/>
            </a:solidFill>
            <a:prstDash val="solid"/>
            <a:round/>
            <a:headEnd len="med" w="med" type="none"/>
            <a:tailEnd len="med" w="med" type="triangle"/>
          </a:ln>
        </p:spPr>
      </p:cxnSp>
      <p:sp>
        <p:nvSpPr>
          <p:cNvPr id="475" name="Google Shape;475;p20"/>
          <p:cNvSpPr txBox="1"/>
          <p:nvPr/>
        </p:nvSpPr>
        <p:spPr>
          <a:xfrm>
            <a:off x="3574300" y="3680125"/>
            <a:ext cx="1743900" cy="2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tr-TR">
                <a:latin typeface="Barlow"/>
                <a:ea typeface="Barlow"/>
                <a:cs typeface="Barlow"/>
                <a:sym typeface="Barlow"/>
              </a:rPr>
              <a:t>Combined Tasks</a:t>
            </a:r>
            <a:endParaRPr b="1">
              <a:latin typeface="Barlow"/>
              <a:ea typeface="Barlow"/>
              <a:cs typeface="Barlow"/>
              <a:sym typeface="Barlo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21"/>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Git Repository</a:t>
            </a:r>
            <a:endParaRPr b="1">
              <a:solidFill>
                <a:srgbClr val="429ED4"/>
              </a:solidFill>
              <a:latin typeface="Calibri"/>
              <a:ea typeface="Calibri"/>
              <a:cs typeface="Calibri"/>
              <a:sym typeface="Calibri"/>
            </a:endParaRPr>
          </a:p>
        </p:txBody>
      </p:sp>
      <p:sp>
        <p:nvSpPr>
          <p:cNvPr id="481" name="Google Shape;481;p21"/>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pic>
        <p:nvPicPr>
          <p:cNvPr id="482" name="Google Shape;482;p21"/>
          <p:cNvPicPr preferRelativeResize="0"/>
          <p:nvPr/>
        </p:nvPicPr>
        <p:blipFill>
          <a:blip r:embed="rId3">
            <a:alphaModFix/>
          </a:blip>
          <a:stretch>
            <a:fillRect/>
          </a:stretch>
        </p:blipFill>
        <p:spPr>
          <a:xfrm>
            <a:off x="3826125" y="1276950"/>
            <a:ext cx="5142574" cy="2950950"/>
          </a:xfrm>
          <a:prstGeom prst="rect">
            <a:avLst/>
          </a:prstGeom>
          <a:noFill/>
          <a:ln>
            <a:noFill/>
          </a:ln>
        </p:spPr>
      </p:pic>
      <p:sp>
        <p:nvSpPr>
          <p:cNvPr id="483" name="Google Shape;483;p21"/>
          <p:cNvSpPr txBox="1"/>
          <p:nvPr/>
        </p:nvSpPr>
        <p:spPr>
          <a:xfrm>
            <a:off x="94925" y="1276950"/>
            <a:ext cx="3775500" cy="28743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A directory or storage space where your projects can live.</a:t>
            </a:r>
            <a:endParaRPr sz="2400">
              <a:latin typeface="Raleway"/>
              <a:ea typeface="Raleway"/>
              <a:cs typeface="Raleway"/>
              <a:sym typeface="Raleway"/>
            </a:endParaRPr>
          </a:p>
          <a:p>
            <a:pPr indent="0" lvl="0" marL="457200" rtl="0" algn="l">
              <a:spcBef>
                <a:spcPts val="0"/>
              </a:spcBef>
              <a:spcAft>
                <a:spcPts val="0"/>
              </a:spcAft>
              <a:buNone/>
            </a:pPr>
            <a:r>
              <a:t/>
            </a:r>
            <a:endParaRPr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Local Repository</a:t>
            </a:r>
            <a:endParaRPr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Remote Repository </a:t>
            </a:r>
            <a:endParaRPr sz="2400">
              <a:latin typeface="Raleway"/>
              <a:ea typeface="Raleway"/>
              <a:cs typeface="Raleway"/>
              <a:sym typeface="Raleway"/>
            </a:endParaRPr>
          </a:p>
        </p:txBody>
      </p:sp>
      <p:sp>
        <p:nvSpPr>
          <p:cNvPr id="484" name="Google Shape;484;p21"/>
          <p:cNvSpPr txBox="1"/>
          <p:nvPr/>
        </p:nvSpPr>
        <p:spPr>
          <a:xfrm>
            <a:off x="94925" y="695850"/>
            <a:ext cx="3775500" cy="58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solidFill>
                  <a:srgbClr val="FF9900"/>
                </a:solidFill>
                <a:latin typeface="Raleway"/>
                <a:ea typeface="Raleway"/>
                <a:cs typeface="Raleway"/>
                <a:sym typeface="Raleway"/>
              </a:rPr>
              <a:t>What is a repository</a:t>
            </a:r>
            <a:endParaRPr sz="2400">
              <a:solidFill>
                <a:srgbClr val="FF9900"/>
              </a:solidFill>
              <a:latin typeface="Raleway"/>
              <a:ea typeface="Raleway"/>
              <a:cs typeface="Raleway"/>
              <a:sym typeface="Ralewa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22"/>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Git Repository</a:t>
            </a:r>
            <a:endParaRPr b="1">
              <a:solidFill>
                <a:srgbClr val="429ED4"/>
              </a:solidFill>
              <a:latin typeface="Calibri"/>
              <a:ea typeface="Calibri"/>
              <a:cs typeface="Calibri"/>
              <a:sym typeface="Calibri"/>
            </a:endParaRPr>
          </a:p>
          <a:p>
            <a:pPr indent="0" lvl="0" marL="0" rtl="0" algn="l">
              <a:spcBef>
                <a:spcPts val="0"/>
              </a:spcBef>
              <a:spcAft>
                <a:spcPts val="0"/>
              </a:spcAft>
              <a:buNone/>
            </a:pPr>
            <a:r>
              <a:t/>
            </a:r>
            <a:endParaRPr b="1">
              <a:solidFill>
                <a:srgbClr val="429ED4"/>
              </a:solidFill>
              <a:latin typeface="Calibri"/>
              <a:ea typeface="Calibri"/>
              <a:cs typeface="Calibri"/>
              <a:sym typeface="Calibri"/>
            </a:endParaRPr>
          </a:p>
        </p:txBody>
      </p:sp>
      <p:sp>
        <p:nvSpPr>
          <p:cNvPr id="490" name="Google Shape;490;p22"/>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491" name="Google Shape;491;p22"/>
          <p:cNvSpPr txBox="1"/>
          <p:nvPr>
            <p:ph idx="1" type="body"/>
          </p:nvPr>
        </p:nvSpPr>
        <p:spPr>
          <a:xfrm>
            <a:off x="667450" y="686125"/>
            <a:ext cx="7717500" cy="44259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Let’s check if you have git in your computer</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--version </a:t>
            </a:r>
            <a:r>
              <a:rPr b="1" lang="tr-TR" sz="3600">
                <a:solidFill>
                  <a:srgbClr val="434343"/>
                </a:solidFill>
                <a:highlight>
                  <a:srgbClr val="434343"/>
                </a:highlight>
                <a:latin typeface="Calibri"/>
                <a:ea typeface="Calibri"/>
                <a:cs typeface="Calibri"/>
                <a:sym typeface="Calibri"/>
              </a:rPr>
              <a:t>t</a:t>
            </a:r>
            <a:endParaRPr sz="2400">
              <a:solidFill>
                <a:srgbClr val="666666"/>
              </a:solidFill>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git needs your identity to mark/label changes / editor</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2400">
                <a:solidFill>
                  <a:schemeClr val="lt1"/>
                </a:solidFill>
                <a:highlight>
                  <a:srgbClr val="434343"/>
                </a:highlight>
                <a:latin typeface="Calibri"/>
                <a:ea typeface="Calibri"/>
                <a:cs typeface="Calibri"/>
                <a:sym typeface="Calibri"/>
              </a:rPr>
              <a:t>git config --global user.name </a:t>
            </a:r>
            <a:r>
              <a:rPr b="1" lang="tr-TR" sz="2400">
                <a:solidFill>
                  <a:srgbClr val="FF9900"/>
                </a:solidFill>
                <a:highlight>
                  <a:srgbClr val="434343"/>
                </a:highlight>
                <a:latin typeface="Calibri"/>
                <a:ea typeface="Calibri"/>
                <a:cs typeface="Calibri"/>
                <a:sym typeface="Calibri"/>
              </a:rPr>
              <a:t>“Your Name”</a:t>
            </a:r>
            <a:r>
              <a:rPr b="1" lang="tr-TR" sz="3600">
                <a:solidFill>
                  <a:schemeClr val="lt1"/>
                </a:solidFill>
                <a:highlight>
                  <a:srgbClr val="434343"/>
                </a:highlight>
                <a:latin typeface="Calibri"/>
                <a:ea typeface="Calibri"/>
                <a:cs typeface="Calibri"/>
                <a:sym typeface="Calibri"/>
              </a:rPr>
              <a:t> </a:t>
            </a:r>
            <a:r>
              <a:rPr b="1" lang="tr-TR" sz="3600">
                <a:solidFill>
                  <a:srgbClr val="434343"/>
                </a:solidFill>
                <a:highlight>
                  <a:srgbClr val="434343"/>
                </a:highlight>
                <a:latin typeface="Calibri"/>
                <a:ea typeface="Calibri"/>
                <a:cs typeface="Calibri"/>
                <a:sym typeface="Calibri"/>
              </a:rPr>
              <a:t>t</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2400">
                <a:solidFill>
                  <a:schemeClr val="lt1"/>
                </a:solidFill>
                <a:highlight>
                  <a:srgbClr val="434343"/>
                </a:highlight>
                <a:latin typeface="Calibri"/>
                <a:ea typeface="Calibri"/>
                <a:cs typeface="Calibri"/>
                <a:sym typeface="Calibri"/>
              </a:rPr>
              <a:t>git config --global user.email </a:t>
            </a:r>
            <a:r>
              <a:rPr b="1" lang="tr-TR" sz="2400">
                <a:solidFill>
                  <a:srgbClr val="FF9900"/>
                </a:solidFill>
                <a:highlight>
                  <a:srgbClr val="434343"/>
                </a:highlight>
                <a:latin typeface="Calibri"/>
                <a:ea typeface="Calibri"/>
                <a:cs typeface="Calibri"/>
                <a:sym typeface="Calibri"/>
              </a:rPr>
              <a:t>“Your Email”</a:t>
            </a:r>
            <a:r>
              <a:rPr b="1" lang="tr-TR" sz="3600">
                <a:solidFill>
                  <a:schemeClr val="lt1"/>
                </a:solidFill>
                <a:highlight>
                  <a:srgbClr val="434343"/>
                </a:highlight>
                <a:latin typeface="Calibri"/>
                <a:ea typeface="Calibri"/>
                <a:cs typeface="Calibri"/>
                <a:sym typeface="Calibri"/>
              </a:rPr>
              <a:t>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0" lvl="0" marL="914400" rtl="0" algn="l">
              <a:spcBef>
                <a:spcPts val="600"/>
              </a:spcBef>
              <a:spcAft>
                <a:spcPts val="0"/>
              </a:spcAft>
              <a:buNone/>
            </a:pPr>
            <a:r>
              <a:rPr b="1" lang="tr-TR" sz="2400">
                <a:solidFill>
                  <a:schemeClr val="lt1"/>
                </a:solidFill>
                <a:highlight>
                  <a:srgbClr val="434343"/>
                </a:highlight>
                <a:latin typeface="Calibri"/>
                <a:ea typeface="Calibri"/>
                <a:cs typeface="Calibri"/>
                <a:sym typeface="Calibri"/>
              </a:rPr>
              <a:t>    git config --global core.editor </a:t>
            </a:r>
            <a:r>
              <a:rPr b="1" lang="tr-TR" sz="2400">
                <a:solidFill>
                  <a:srgbClr val="FF9900"/>
                </a:solidFill>
                <a:highlight>
                  <a:srgbClr val="434343"/>
                </a:highlight>
                <a:latin typeface="Calibri"/>
                <a:ea typeface="Calibri"/>
                <a:cs typeface="Calibri"/>
                <a:sym typeface="Calibri"/>
              </a:rPr>
              <a:t>“vim”</a:t>
            </a:r>
            <a:r>
              <a:rPr b="1" lang="tr-TR" sz="3600">
                <a:solidFill>
                  <a:schemeClr val="lt1"/>
                </a:solidFill>
                <a:highlight>
                  <a:srgbClr val="434343"/>
                </a:highlight>
                <a:latin typeface="Calibri"/>
                <a:ea typeface="Calibri"/>
                <a:cs typeface="Calibri"/>
                <a:sym typeface="Calibri"/>
              </a:rPr>
              <a:t>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2400">
                <a:solidFill>
                  <a:schemeClr val="lt1"/>
                </a:solidFill>
                <a:highlight>
                  <a:srgbClr val="434343"/>
                </a:highlight>
                <a:latin typeface="Calibri"/>
                <a:ea typeface="Calibri"/>
                <a:cs typeface="Calibri"/>
                <a:sym typeface="Calibri"/>
              </a:rPr>
              <a:t>git config --list</a:t>
            </a:r>
            <a:r>
              <a:rPr b="1" lang="tr-TR" sz="3600">
                <a:solidFill>
                  <a:schemeClr val="lt1"/>
                </a:solidFill>
                <a:highlight>
                  <a:srgbClr val="434343"/>
                </a:highlight>
                <a:latin typeface="Calibri"/>
                <a:ea typeface="Calibri"/>
                <a:cs typeface="Calibri"/>
                <a:sym typeface="Calibri"/>
              </a:rPr>
              <a:t>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23"/>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Git Repository</a:t>
            </a:r>
            <a:endParaRPr b="1">
              <a:solidFill>
                <a:srgbClr val="429ED4"/>
              </a:solidFill>
              <a:latin typeface="Calibri"/>
              <a:ea typeface="Calibri"/>
              <a:cs typeface="Calibri"/>
              <a:sym typeface="Calibri"/>
            </a:endParaRPr>
          </a:p>
          <a:p>
            <a:pPr indent="0" lvl="0" marL="0" rtl="0" algn="l">
              <a:spcBef>
                <a:spcPts val="0"/>
              </a:spcBef>
              <a:spcAft>
                <a:spcPts val="0"/>
              </a:spcAft>
              <a:buNone/>
            </a:pPr>
            <a:r>
              <a:t/>
            </a:r>
            <a:endParaRPr b="1">
              <a:solidFill>
                <a:srgbClr val="429ED4"/>
              </a:solidFill>
              <a:latin typeface="Calibri"/>
              <a:ea typeface="Calibri"/>
              <a:cs typeface="Calibri"/>
              <a:sym typeface="Calibri"/>
            </a:endParaRPr>
          </a:p>
        </p:txBody>
      </p:sp>
      <p:sp>
        <p:nvSpPr>
          <p:cNvPr id="497" name="Google Shape;497;p23"/>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498" name="Google Shape;498;p23"/>
          <p:cNvSpPr txBox="1"/>
          <p:nvPr>
            <p:ph idx="1" type="body"/>
          </p:nvPr>
        </p:nvSpPr>
        <p:spPr>
          <a:xfrm>
            <a:off x="647000" y="1185200"/>
            <a:ext cx="6605700" cy="36591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to create a new local repo </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init </a:t>
            </a:r>
            <a:r>
              <a:rPr b="1" lang="tr-TR" sz="3600">
                <a:solidFill>
                  <a:srgbClr val="434343"/>
                </a:solidFill>
                <a:highlight>
                  <a:srgbClr val="434343"/>
                </a:highlight>
                <a:latin typeface="Calibri"/>
                <a:ea typeface="Calibri"/>
                <a:cs typeface="Calibri"/>
                <a:sym typeface="Calibri"/>
              </a:rPr>
              <a:t>t</a:t>
            </a:r>
            <a:endParaRPr sz="2400">
              <a:solidFill>
                <a:srgbClr val="666666"/>
              </a:solidFill>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to see the commands</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help</a:t>
            </a:r>
            <a:r>
              <a:rPr b="1" lang="tr-TR" sz="3600">
                <a:solidFill>
                  <a:srgbClr val="434343"/>
                </a:solidFill>
                <a:highlight>
                  <a:srgbClr val="434343"/>
                </a:highlight>
                <a:latin typeface="Calibri"/>
                <a:ea typeface="Calibri"/>
                <a:cs typeface="Calibri"/>
                <a:sym typeface="Calibri"/>
              </a:rPr>
              <a:t>t</a:t>
            </a:r>
            <a:r>
              <a:rPr b="1" lang="tr-TR" sz="3600">
                <a:solidFill>
                  <a:schemeClr val="lt1"/>
                </a:solidFill>
                <a:highlight>
                  <a:srgbClr val="434343"/>
                </a:highlight>
                <a:latin typeface="Calibri"/>
                <a:ea typeface="Calibri"/>
                <a:cs typeface="Calibri"/>
                <a:sym typeface="Calibri"/>
              </a:rPr>
              <a:t> </a:t>
            </a:r>
            <a:r>
              <a:rPr lang="tr-TR" sz="3600">
                <a:solidFill>
                  <a:schemeClr val="lt1"/>
                </a:solidFill>
                <a:highlight>
                  <a:srgbClr val="434343"/>
                </a:highlight>
                <a:latin typeface="Calibri"/>
                <a:ea typeface="Calibri"/>
                <a:cs typeface="Calibri"/>
                <a:sym typeface="Calibri"/>
              </a:rPr>
              <a:t> </a:t>
            </a:r>
            <a:endParaRPr sz="3600">
              <a:solidFill>
                <a:schemeClr val="lt1"/>
              </a:solidFill>
              <a:highlight>
                <a:srgbClr val="434343"/>
              </a:highlight>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to see the status of your repo</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status </a:t>
            </a:r>
            <a:r>
              <a:rPr b="1" lang="tr-TR" sz="3600">
                <a:solidFill>
                  <a:srgbClr val="434343"/>
                </a:solidFill>
                <a:highlight>
                  <a:srgbClr val="434343"/>
                </a:highlight>
                <a:latin typeface="Calibri"/>
                <a:ea typeface="Calibri"/>
                <a:cs typeface="Calibri"/>
                <a:sym typeface="Calibri"/>
              </a:rPr>
              <a:t>t</a:t>
            </a:r>
            <a:r>
              <a:rPr b="1" lang="tr-TR" sz="3600">
                <a:solidFill>
                  <a:schemeClr val="lt1"/>
                </a:solidFill>
                <a:highlight>
                  <a:srgbClr val="434343"/>
                </a:highlight>
                <a:latin typeface="Calibri"/>
                <a:ea typeface="Calibri"/>
                <a:cs typeface="Calibri"/>
                <a:sym typeface="Calibri"/>
              </a:rPr>
              <a:t>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24"/>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Git Repository</a:t>
            </a:r>
            <a:endParaRPr b="1">
              <a:solidFill>
                <a:srgbClr val="429ED4"/>
              </a:solidFill>
              <a:latin typeface="Calibri"/>
              <a:ea typeface="Calibri"/>
              <a:cs typeface="Calibri"/>
              <a:sym typeface="Calibri"/>
            </a:endParaRPr>
          </a:p>
          <a:p>
            <a:pPr indent="0" lvl="0" marL="0" rtl="0" algn="l">
              <a:spcBef>
                <a:spcPts val="0"/>
              </a:spcBef>
              <a:spcAft>
                <a:spcPts val="0"/>
              </a:spcAft>
              <a:buNone/>
            </a:pPr>
            <a:r>
              <a:t/>
            </a:r>
            <a:endParaRPr b="1">
              <a:solidFill>
                <a:srgbClr val="429ED4"/>
              </a:solidFill>
              <a:latin typeface="Calibri"/>
              <a:ea typeface="Calibri"/>
              <a:cs typeface="Calibri"/>
              <a:sym typeface="Calibri"/>
            </a:endParaRPr>
          </a:p>
        </p:txBody>
      </p:sp>
      <p:sp>
        <p:nvSpPr>
          <p:cNvPr id="504" name="Google Shape;504;p24"/>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05" name="Google Shape;505;p24"/>
          <p:cNvSpPr txBox="1"/>
          <p:nvPr>
            <p:ph idx="1" type="body"/>
          </p:nvPr>
        </p:nvSpPr>
        <p:spPr>
          <a:xfrm>
            <a:off x="647000" y="1185200"/>
            <a:ext cx="8262000" cy="36591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to create a new remote repo and connect it with your local repo (after you create a remote repo on Github/Bitbucket etc.)</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clone </a:t>
            </a:r>
            <a:r>
              <a:rPr b="1" lang="tr-TR" sz="3600">
                <a:solidFill>
                  <a:srgbClr val="FF9900"/>
                </a:solidFill>
                <a:highlight>
                  <a:srgbClr val="434343"/>
                </a:highlight>
                <a:latin typeface="Calibri"/>
                <a:ea typeface="Calibri"/>
                <a:cs typeface="Calibri"/>
                <a:sym typeface="Calibri"/>
              </a:rPr>
              <a:t>address</a:t>
            </a:r>
            <a:r>
              <a:rPr b="1" lang="tr-TR" sz="3600">
                <a:solidFill>
                  <a:schemeClr val="lt1"/>
                </a:solidFill>
                <a:highlight>
                  <a:srgbClr val="434343"/>
                </a:highlight>
                <a:latin typeface="Calibri"/>
                <a:ea typeface="Calibri"/>
                <a:cs typeface="Calibri"/>
                <a:sym typeface="Calibri"/>
              </a:rPr>
              <a:t> </a:t>
            </a:r>
            <a:r>
              <a:rPr b="1" lang="tr-TR" sz="3600">
                <a:solidFill>
                  <a:srgbClr val="434343"/>
                </a:solidFill>
                <a:highlight>
                  <a:srgbClr val="434343"/>
                </a:highlight>
                <a:latin typeface="Calibri"/>
                <a:ea typeface="Calibri"/>
                <a:cs typeface="Calibri"/>
                <a:sym typeface="Calibri"/>
              </a:rPr>
              <a:t>t</a:t>
            </a:r>
            <a:endParaRPr sz="2400">
              <a:solidFill>
                <a:srgbClr val="666666"/>
              </a:solidFill>
              <a:latin typeface="Calibri"/>
              <a:ea typeface="Calibri"/>
              <a:cs typeface="Calibri"/>
              <a:sym typeface="Calibri"/>
            </a:endParaRPr>
          </a:p>
          <a:p>
            <a:pPr indent="0" lvl="0" marL="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25"/>
          <p:cNvSpPr txBox="1"/>
          <p:nvPr>
            <p:ph type="ctrTitle"/>
          </p:nvPr>
        </p:nvSpPr>
        <p:spPr>
          <a:xfrm>
            <a:off x="1085850" y="1991850"/>
            <a:ext cx="5865900" cy="1159800"/>
          </a:xfrm>
          <a:prstGeom prst="rect">
            <a:avLst/>
          </a:prstGeom>
          <a:noFill/>
          <a:ln>
            <a:noFill/>
          </a:ln>
        </p:spPr>
        <p:txBody>
          <a:bodyPr anchorCtr="0" anchor="ctr" bIns="0" lIns="0" spcFirstLastPara="1" rIns="0" wrap="square" tIns="0">
            <a:noAutofit/>
          </a:bodyPr>
          <a:lstStyle/>
          <a:p>
            <a:pPr indent="0" lvl="0" marL="0" rtl="0" algn="l">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Workflow</a:t>
            </a:r>
            <a:endParaRPr sz="3600">
              <a:solidFill>
                <a:srgbClr val="741B47"/>
              </a:solidFill>
              <a:latin typeface="Raleway Medium"/>
              <a:ea typeface="Raleway Medium"/>
              <a:cs typeface="Raleway Medium"/>
              <a:sym typeface="Raleway Medium"/>
            </a:endParaRPr>
          </a:p>
        </p:txBody>
      </p:sp>
      <p:sp>
        <p:nvSpPr>
          <p:cNvPr id="511" name="Google Shape;511;p25"/>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lang="tr-TR" sz="3600">
                <a:solidFill>
                  <a:schemeClr val="lt1"/>
                </a:solidFill>
                <a:latin typeface="Raleway Medium"/>
                <a:ea typeface="Raleway Medium"/>
                <a:cs typeface="Raleway Medium"/>
                <a:sym typeface="Raleway Medium"/>
              </a:rPr>
              <a:t>3</a:t>
            </a:r>
            <a:endParaRPr b="0" i="0" sz="3600" u="none" cap="none" strike="noStrike">
              <a:solidFill>
                <a:schemeClr val="lt1"/>
              </a:solidFill>
              <a:latin typeface="Raleway Medium"/>
              <a:ea typeface="Raleway Medium"/>
              <a:cs typeface="Raleway Medium"/>
              <a:sym typeface="Raleway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26"/>
          <p:cNvSpPr txBox="1"/>
          <p:nvPr>
            <p:ph type="title"/>
          </p:nvPr>
        </p:nvSpPr>
        <p:spPr>
          <a:xfrm>
            <a:off x="397350" y="203173"/>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Workflow</a:t>
            </a:r>
            <a:endParaRPr b="1">
              <a:solidFill>
                <a:srgbClr val="429ED4"/>
              </a:solidFill>
              <a:latin typeface="Calibri"/>
              <a:ea typeface="Calibri"/>
              <a:cs typeface="Calibri"/>
              <a:sym typeface="Calibri"/>
            </a:endParaRPr>
          </a:p>
          <a:p>
            <a:pPr indent="0" lvl="0" marL="0" rtl="0" algn="l">
              <a:spcBef>
                <a:spcPts val="0"/>
              </a:spcBef>
              <a:spcAft>
                <a:spcPts val="0"/>
              </a:spcAft>
              <a:buNone/>
            </a:pPr>
            <a:r>
              <a:t/>
            </a:r>
            <a:endParaRPr b="1">
              <a:solidFill>
                <a:srgbClr val="429ED4"/>
              </a:solidFill>
              <a:latin typeface="Calibri"/>
              <a:ea typeface="Calibri"/>
              <a:cs typeface="Calibri"/>
              <a:sym typeface="Calibri"/>
            </a:endParaRPr>
          </a:p>
        </p:txBody>
      </p:sp>
      <p:sp>
        <p:nvSpPr>
          <p:cNvPr id="517" name="Google Shape;517;p26"/>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18" name="Google Shape;518;p26"/>
          <p:cNvSpPr/>
          <p:nvPr/>
        </p:nvSpPr>
        <p:spPr>
          <a:xfrm>
            <a:off x="1440150" y="1491750"/>
            <a:ext cx="1665600" cy="2464800"/>
          </a:xfrm>
          <a:prstGeom prst="roundRect">
            <a:avLst>
              <a:gd fmla="val 16667" name="adj"/>
            </a:avLst>
          </a:prstGeom>
          <a:noFill/>
          <a:ln cap="flat" cmpd="sng" w="28575">
            <a:solidFill>
              <a:srgbClr val="429ED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Where you work. Create new files, edit files delete files etc.</a:t>
            </a:r>
            <a:endParaRPr b="1">
              <a:solidFill>
                <a:srgbClr val="666666"/>
              </a:solidFill>
              <a:latin typeface="Calibri"/>
              <a:ea typeface="Calibri"/>
              <a:cs typeface="Calibri"/>
              <a:sym typeface="Calibri"/>
            </a:endParaRPr>
          </a:p>
        </p:txBody>
      </p:sp>
      <p:sp>
        <p:nvSpPr>
          <p:cNvPr id="519" name="Google Shape;519;p26"/>
          <p:cNvSpPr/>
          <p:nvPr/>
        </p:nvSpPr>
        <p:spPr>
          <a:xfrm>
            <a:off x="6038250" y="1491750"/>
            <a:ext cx="1665600" cy="2464800"/>
          </a:xfrm>
          <a:prstGeom prst="roundRect">
            <a:avLst>
              <a:gd fmla="val 16667" name="adj"/>
            </a:avLst>
          </a:prstGeom>
          <a:no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Committed snapshots of your project will be stored here with a full version history.</a:t>
            </a:r>
            <a:endParaRPr b="1">
              <a:solidFill>
                <a:srgbClr val="666666"/>
              </a:solidFill>
              <a:latin typeface="Calibri"/>
              <a:ea typeface="Calibri"/>
              <a:cs typeface="Calibri"/>
              <a:sym typeface="Calibri"/>
            </a:endParaRPr>
          </a:p>
        </p:txBody>
      </p:sp>
      <p:sp>
        <p:nvSpPr>
          <p:cNvPr id="520" name="Google Shape;520;p26"/>
          <p:cNvSpPr/>
          <p:nvPr/>
        </p:nvSpPr>
        <p:spPr>
          <a:xfrm>
            <a:off x="3739200" y="1491750"/>
            <a:ext cx="1665600" cy="2464800"/>
          </a:xfrm>
          <a:prstGeom prst="roundRect">
            <a:avLst>
              <a:gd fmla="val 16667" name="adj"/>
            </a:avLst>
          </a:prstGeom>
          <a:noFill/>
          <a:ln cap="flat" cmpd="sng" w="28575">
            <a:solidFill>
              <a:srgbClr val="E2616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Before taking a snapshot, you’re taking the files to a stage. Ready files to be committed.</a:t>
            </a:r>
            <a:endParaRPr b="1">
              <a:solidFill>
                <a:srgbClr val="666666"/>
              </a:solidFill>
              <a:latin typeface="Calibri"/>
              <a:ea typeface="Calibri"/>
              <a:cs typeface="Calibri"/>
              <a:sym typeface="Calibri"/>
            </a:endParaRPr>
          </a:p>
        </p:txBody>
      </p:sp>
      <p:sp>
        <p:nvSpPr>
          <p:cNvPr id="521" name="Google Shape;521;p26"/>
          <p:cNvSpPr txBox="1"/>
          <p:nvPr>
            <p:ph idx="1" type="body"/>
          </p:nvPr>
        </p:nvSpPr>
        <p:spPr>
          <a:xfrm>
            <a:off x="1379400" y="873800"/>
            <a:ext cx="6324600" cy="571200"/>
          </a:xfrm>
          <a:prstGeom prst="rect">
            <a:avLst/>
          </a:prstGeom>
        </p:spPr>
        <p:txBody>
          <a:bodyPr anchorCtr="0" anchor="t" bIns="0" lIns="0" spcFirstLastPara="1" rIns="0" wrap="square" tIns="0">
            <a:noAutofit/>
          </a:bodyPr>
          <a:lstStyle/>
          <a:p>
            <a:pPr indent="0" lvl="0" marL="0" rtl="0" algn="l">
              <a:lnSpc>
                <a:spcPct val="98181"/>
              </a:lnSpc>
              <a:spcBef>
                <a:spcPts val="1000"/>
              </a:spcBef>
              <a:spcAft>
                <a:spcPts val="0"/>
              </a:spcAft>
              <a:buNone/>
            </a:pPr>
            <a:r>
              <a:rPr b="1" lang="tr-TR" sz="1600">
                <a:solidFill>
                  <a:srgbClr val="4472C4"/>
                </a:solidFill>
                <a:latin typeface="Calibri"/>
                <a:ea typeface="Calibri"/>
                <a:cs typeface="Calibri"/>
                <a:sym typeface="Calibri"/>
              </a:rPr>
              <a:t>  </a:t>
            </a:r>
            <a:r>
              <a:rPr b="1" lang="tr-TR" sz="1600">
                <a:solidFill>
                  <a:srgbClr val="429ED4"/>
                </a:solidFill>
                <a:latin typeface="Calibri"/>
                <a:ea typeface="Calibri"/>
                <a:cs typeface="Calibri"/>
                <a:sym typeface="Calibri"/>
              </a:rPr>
              <a:t>Working Directory</a:t>
            </a:r>
            <a:r>
              <a:rPr b="1" lang="tr-TR" sz="1600">
                <a:solidFill>
                  <a:srgbClr val="4472C4"/>
                </a:solidFill>
                <a:latin typeface="Calibri"/>
                <a:ea typeface="Calibri"/>
                <a:cs typeface="Calibri"/>
                <a:sym typeface="Calibri"/>
              </a:rPr>
              <a:t>		</a:t>
            </a:r>
            <a:r>
              <a:rPr b="1" lang="tr-TR" sz="1600">
                <a:solidFill>
                  <a:srgbClr val="E26161"/>
                </a:solidFill>
                <a:latin typeface="Calibri"/>
                <a:ea typeface="Calibri"/>
                <a:cs typeface="Calibri"/>
                <a:sym typeface="Calibri"/>
              </a:rPr>
              <a:t> Staging Area (Index)</a:t>
            </a:r>
            <a:r>
              <a:rPr b="1" lang="tr-TR" sz="1600">
                <a:solidFill>
                  <a:srgbClr val="4472C4"/>
                </a:solidFill>
                <a:latin typeface="Calibri"/>
                <a:ea typeface="Calibri"/>
                <a:cs typeface="Calibri"/>
                <a:sym typeface="Calibri"/>
              </a:rPr>
              <a:t>		          </a:t>
            </a:r>
            <a:r>
              <a:rPr b="1" lang="tr-TR" sz="1600">
                <a:solidFill>
                  <a:schemeClr val="accent6"/>
                </a:solidFill>
                <a:latin typeface="Calibri"/>
                <a:ea typeface="Calibri"/>
                <a:cs typeface="Calibri"/>
                <a:sym typeface="Calibri"/>
              </a:rPr>
              <a:t>Repository</a:t>
            </a:r>
            <a:endParaRPr b="1" sz="1600">
              <a:solidFill>
                <a:schemeClr val="accent6"/>
              </a:solidFill>
              <a:latin typeface="Calibri"/>
              <a:ea typeface="Calibri"/>
              <a:cs typeface="Calibri"/>
              <a:sym typeface="Calibri"/>
            </a:endParaRPr>
          </a:p>
          <a:p>
            <a:pPr indent="0" lvl="0" marL="0" rtl="0" algn="l">
              <a:lnSpc>
                <a:spcPct val="98181"/>
              </a:lnSpc>
              <a:spcBef>
                <a:spcPts val="1000"/>
              </a:spcBef>
              <a:spcAft>
                <a:spcPts val="0"/>
              </a:spcAft>
              <a:buNone/>
            </a:pPr>
            <a:r>
              <a:t/>
            </a:r>
            <a:endParaRPr b="1" sz="1600">
              <a:solidFill>
                <a:srgbClr val="4472C4"/>
              </a:solidFill>
              <a:latin typeface="Calibri"/>
              <a:ea typeface="Calibri"/>
              <a:cs typeface="Calibri"/>
              <a:sym typeface="Calibri"/>
            </a:endParaRPr>
          </a:p>
        </p:txBody>
      </p:sp>
      <p:pic>
        <p:nvPicPr>
          <p:cNvPr id="522" name="Google Shape;522;p26"/>
          <p:cNvPicPr preferRelativeResize="0"/>
          <p:nvPr/>
        </p:nvPicPr>
        <p:blipFill>
          <a:blip r:embed="rId3">
            <a:alphaModFix/>
          </a:blip>
          <a:stretch>
            <a:fillRect/>
          </a:stretch>
        </p:blipFill>
        <p:spPr>
          <a:xfrm>
            <a:off x="3884213" y="3747687"/>
            <a:ext cx="1375575" cy="1375575"/>
          </a:xfrm>
          <a:prstGeom prst="rect">
            <a:avLst/>
          </a:prstGeom>
          <a:noFill/>
          <a:ln>
            <a:noFill/>
          </a:ln>
        </p:spPr>
      </p:pic>
      <p:pic>
        <p:nvPicPr>
          <p:cNvPr id="523" name="Google Shape;523;p26"/>
          <p:cNvPicPr preferRelativeResize="0"/>
          <p:nvPr/>
        </p:nvPicPr>
        <p:blipFill>
          <a:blip r:embed="rId4">
            <a:alphaModFix/>
          </a:blip>
          <a:stretch>
            <a:fillRect/>
          </a:stretch>
        </p:blipFill>
        <p:spPr>
          <a:xfrm>
            <a:off x="1567514" y="3747687"/>
            <a:ext cx="1410860" cy="1375575"/>
          </a:xfrm>
          <a:prstGeom prst="rect">
            <a:avLst/>
          </a:prstGeom>
          <a:noFill/>
          <a:ln>
            <a:noFill/>
          </a:ln>
        </p:spPr>
      </p:pic>
      <p:pic>
        <p:nvPicPr>
          <p:cNvPr id="524" name="Google Shape;524;p26"/>
          <p:cNvPicPr preferRelativeResize="0"/>
          <p:nvPr/>
        </p:nvPicPr>
        <p:blipFill>
          <a:blip r:embed="rId5">
            <a:alphaModFix/>
          </a:blip>
          <a:stretch>
            <a:fillRect/>
          </a:stretch>
        </p:blipFill>
        <p:spPr>
          <a:xfrm>
            <a:off x="5986827" y="3894125"/>
            <a:ext cx="1705048" cy="1082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9"/>
          <p:cNvSpPr txBox="1"/>
          <p:nvPr>
            <p:ph idx="12" type="sldNum"/>
          </p:nvPr>
        </p:nvSpPr>
        <p:spPr>
          <a:xfrm>
            <a:off x="8960475" y="4903875"/>
            <a:ext cx="145500" cy="201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332" name="Google Shape;332;p9"/>
          <p:cNvSpPr txBox="1"/>
          <p:nvPr/>
        </p:nvSpPr>
        <p:spPr>
          <a:xfrm>
            <a:off x="357550" y="967950"/>
            <a:ext cx="8273700" cy="1822200"/>
          </a:xfrm>
          <a:prstGeom prst="rect">
            <a:avLst/>
          </a:prstGeom>
          <a:noFill/>
          <a:ln>
            <a:noFill/>
          </a:ln>
        </p:spPr>
        <p:txBody>
          <a:bodyPr anchorCtr="0" anchor="t" bIns="91425" lIns="91425" spcFirstLastPara="1" rIns="91425" wrap="square" tIns="91425">
            <a:noAutofit/>
          </a:bodyPr>
          <a:lstStyle/>
          <a:p>
            <a:pPr indent="0" lvl="0" marL="0" rtl="0" algn="ctr">
              <a:lnSpc>
                <a:spcPct val="98181"/>
              </a:lnSpc>
              <a:spcBef>
                <a:spcPts val="1000"/>
              </a:spcBef>
              <a:spcAft>
                <a:spcPts val="0"/>
              </a:spcAft>
              <a:buNone/>
            </a:pPr>
            <a:r>
              <a:rPr b="1" lang="tr-TR" sz="4800">
                <a:solidFill>
                  <a:srgbClr val="980000"/>
                </a:solidFill>
                <a:latin typeface="Calibri"/>
                <a:ea typeface="Calibri"/>
                <a:cs typeface="Calibri"/>
                <a:sym typeface="Calibri"/>
              </a:rPr>
              <a:t>Git</a:t>
            </a:r>
            <a:r>
              <a:rPr lang="tr-TR" sz="4800">
                <a:solidFill>
                  <a:srgbClr val="429ED4"/>
                </a:solidFill>
                <a:latin typeface="Calibri"/>
                <a:ea typeface="Calibri"/>
                <a:cs typeface="Calibri"/>
                <a:sym typeface="Calibri"/>
              </a:rPr>
              <a:t> </a:t>
            </a:r>
            <a:r>
              <a:rPr lang="tr-TR" sz="4800">
                <a:latin typeface="Calibri"/>
                <a:ea typeface="Calibri"/>
                <a:cs typeface="Calibri"/>
                <a:sym typeface="Calibri"/>
              </a:rPr>
              <a:t>is an </a:t>
            </a:r>
            <a:r>
              <a:rPr lang="tr-TR" sz="4800">
                <a:solidFill>
                  <a:srgbClr val="660000"/>
                </a:solidFill>
                <a:latin typeface="Calibri"/>
                <a:ea typeface="Calibri"/>
                <a:cs typeface="Calibri"/>
                <a:sym typeface="Calibri"/>
              </a:rPr>
              <a:t>open source</a:t>
            </a:r>
            <a:r>
              <a:rPr lang="tr-TR" sz="4800">
                <a:latin typeface="Calibri"/>
                <a:ea typeface="Calibri"/>
                <a:cs typeface="Calibri"/>
                <a:sym typeface="Calibri"/>
              </a:rPr>
              <a:t> </a:t>
            </a:r>
            <a:r>
              <a:rPr lang="tr-TR" sz="4800">
                <a:solidFill>
                  <a:srgbClr val="351C75"/>
                </a:solidFill>
                <a:latin typeface="Calibri"/>
                <a:ea typeface="Calibri"/>
                <a:cs typeface="Calibri"/>
                <a:sym typeface="Calibri"/>
              </a:rPr>
              <a:t>distributed</a:t>
            </a:r>
            <a:r>
              <a:rPr lang="tr-TR" sz="4800">
                <a:latin typeface="Calibri"/>
                <a:ea typeface="Calibri"/>
                <a:cs typeface="Calibri"/>
                <a:sym typeface="Calibri"/>
              </a:rPr>
              <a:t> </a:t>
            </a:r>
            <a:r>
              <a:rPr lang="tr-TR" sz="4800">
                <a:solidFill>
                  <a:srgbClr val="1C4587"/>
                </a:solidFill>
                <a:latin typeface="Calibri"/>
                <a:ea typeface="Calibri"/>
                <a:cs typeface="Calibri"/>
                <a:sym typeface="Calibri"/>
              </a:rPr>
              <a:t>version control system</a:t>
            </a:r>
            <a:endParaRPr>
              <a:solidFill>
                <a:srgbClr val="1C4587"/>
              </a:solidFill>
            </a:endParaRPr>
          </a:p>
        </p:txBody>
      </p:sp>
      <p:pic>
        <p:nvPicPr>
          <p:cNvPr id="333" name="Google Shape;333;p9"/>
          <p:cNvPicPr preferRelativeResize="0"/>
          <p:nvPr/>
        </p:nvPicPr>
        <p:blipFill>
          <a:blip r:embed="rId3">
            <a:alphaModFix/>
          </a:blip>
          <a:stretch>
            <a:fillRect/>
          </a:stretch>
        </p:blipFill>
        <p:spPr>
          <a:xfrm>
            <a:off x="3276600" y="2790150"/>
            <a:ext cx="1905000" cy="1905000"/>
          </a:xfrm>
          <a:prstGeom prst="rect">
            <a:avLst/>
          </a:prstGeom>
          <a:noFill/>
          <a:ln>
            <a:noFill/>
          </a:ln>
        </p:spPr>
      </p:pic>
      <p:sp>
        <p:nvSpPr>
          <p:cNvPr id="334" name="Google Shape;334;p9"/>
          <p:cNvSpPr txBox="1"/>
          <p:nvPr>
            <p:ph idx="4294967295" type="ctrTitle"/>
          </p:nvPr>
        </p:nvSpPr>
        <p:spPr>
          <a:xfrm>
            <a:off x="83650" y="0"/>
            <a:ext cx="8648100" cy="654600"/>
          </a:xfrm>
          <a:prstGeom prst="rect">
            <a:avLst/>
          </a:prstGeom>
          <a:noFill/>
          <a:ln>
            <a:noFill/>
          </a:ln>
        </p:spPr>
        <p:txBody>
          <a:bodyPr anchorCtr="0" anchor="b" bIns="0" lIns="0" spcFirstLastPara="1" rIns="0" wrap="square" tIns="0">
            <a:noAutofit/>
          </a:bodyPr>
          <a:lstStyle/>
          <a:p>
            <a:pPr indent="0" lvl="0" marL="0" marR="0" rtl="0" algn="l">
              <a:lnSpc>
                <a:spcPct val="80000"/>
              </a:lnSpc>
              <a:spcBef>
                <a:spcPts val="0"/>
              </a:spcBef>
              <a:spcAft>
                <a:spcPts val="0"/>
              </a:spcAft>
              <a:buClr>
                <a:schemeClr val="accent2"/>
              </a:buClr>
              <a:buSzPts val="4800"/>
              <a:buFont typeface="Raleway SemiBold"/>
              <a:buNone/>
            </a:pPr>
            <a:r>
              <a:rPr lang="tr-TR">
                <a:solidFill>
                  <a:srgbClr val="741B47"/>
                </a:solidFill>
                <a:latin typeface="Raleway Medium"/>
                <a:ea typeface="Raleway Medium"/>
                <a:cs typeface="Raleway Medium"/>
                <a:sym typeface="Raleway Medium"/>
              </a:rPr>
              <a:t>What is Git?</a:t>
            </a:r>
            <a:endParaRPr b="0" i="0" sz="4800" u="none" cap="none" strike="noStrike">
              <a:solidFill>
                <a:srgbClr val="741B47"/>
              </a:solidFill>
              <a:latin typeface="Raleway Medium"/>
              <a:ea typeface="Raleway Medium"/>
              <a:cs typeface="Raleway Medium"/>
              <a:sym typeface="Raleway Medium"/>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27"/>
          <p:cNvSpPr txBox="1"/>
          <p:nvPr>
            <p:ph type="title"/>
          </p:nvPr>
        </p:nvSpPr>
        <p:spPr>
          <a:xfrm>
            <a:off x="457200" y="192649"/>
            <a:ext cx="5640900" cy="681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File Stages</a:t>
            </a:r>
            <a:endParaRPr b="1">
              <a:solidFill>
                <a:srgbClr val="429ED4"/>
              </a:solidFill>
              <a:latin typeface="Calibri"/>
              <a:ea typeface="Calibri"/>
              <a:cs typeface="Calibri"/>
              <a:sym typeface="Calibri"/>
            </a:endParaRPr>
          </a:p>
        </p:txBody>
      </p:sp>
      <p:sp>
        <p:nvSpPr>
          <p:cNvPr id="530" name="Google Shape;530;p27"/>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cxnSp>
        <p:nvCxnSpPr>
          <p:cNvPr id="531" name="Google Shape;531;p27"/>
          <p:cNvCxnSpPr/>
          <p:nvPr/>
        </p:nvCxnSpPr>
        <p:spPr>
          <a:xfrm>
            <a:off x="2442125" y="1238000"/>
            <a:ext cx="0" cy="555900"/>
          </a:xfrm>
          <a:prstGeom prst="straightConnector1">
            <a:avLst/>
          </a:prstGeom>
          <a:noFill/>
          <a:ln cap="flat" cmpd="sng" w="38100">
            <a:solidFill>
              <a:srgbClr val="429ED4"/>
            </a:solidFill>
            <a:prstDash val="solid"/>
            <a:round/>
            <a:headEnd len="med" w="med" type="none"/>
            <a:tailEnd len="med" w="med" type="none"/>
          </a:ln>
        </p:spPr>
      </p:cxnSp>
      <p:cxnSp>
        <p:nvCxnSpPr>
          <p:cNvPr id="532" name="Google Shape;532;p27"/>
          <p:cNvCxnSpPr/>
          <p:nvPr/>
        </p:nvCxnSpPr>
        <p:spPr>
          <a:xfrm>
            <a:off x="2442125" y="2371275"/>
            <a:ext cx="0" cy="555900"/>
          </a:xfrm>
          <a:prstGeom prst="straightConnector1">
            <a:avLst/>
          </a:prstGeom>
          <a:noFill/>
          <a:ln cap="flat" cmpd="sng" w="38100">
            <a:solidFill>
              <a:srgbClr val="E26161"/>
            </a:solidFill>
            <a:prstDash val="solid"/>
            <a:round/>
            <a:headEnd len="med" w="med" type="none"/>
            <a:tailEnd len="med" w="med" type="none"/>
          </a:ln>
        </p:spPr>
      </p:cxnSp>
      <p:cxnSp>
        <p:nvCxnSpPr>
          <p:cNvPr id="533" name="Google Shape;533;p27"/>
          <p:cNvCxnSpPr/>
          <p:nvPr/>
        </p:nvCxnSpPr>
        <p:spPr>
          <a:xfrm>
            <a:off x="2442125" y="3504550"/>
            <a:ext cx="0" cy="555900"/>
          </a:xfrm>
          <a:prstGeom prst="straightConnector1">
            <a:avLst/>
          </a:prstGeom>
          <a:noFill/>
          <a:ln cap="flat" cmpd="sng" w="38100">
            <a:solidFill>
              <a:schemeClr val="accent6"/>
            </a:solidFill>
            <a:prstDash val="solid"/>
            <a:round/>
            <a:headEnd len="med" w="med" type="none"/>
            <a:tailEnd len="med" w="med" type="none"/>
          </a:ln>
        </p:spPr>
      </p:cxnSp>
      <p:sp>
        <p:nvSpPr>
          <p:cNvPr id="534" name="Google Shape;534;p27"/>
          <p:cNvSpPr txBox="1"/>
          <p:nvPr/>
        </p:nvSpPr>
        <p:spPr>
          <a:xfrm>
            <a:off x="252300" y="1238000"/>
            <a:ext cx="1940100" cy="5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solidFill>
                  <a:srgbClr val="429ED4"/>
                </a:solidFill>
                <a:latin typeface="Calibri"/>
                <a:ea typeface="Calibri"/>
                <a:cs typeface="Calibri"/>
                <a:sym typeface="Calibri"/>
              </a:rPr>
              <a:t>Committed</a:t>
            </a:r>
            <a:endParaRPr b="1" sz="2400">
              <a:solidFill>
                <a:srgbClr val="429ED4"/>
              </a:solidFill>
              <a:latin typeface="Calibri"/>
              <a:ea typeface="Calibri"/>
              <a:cs typeface="Calibri"/>
              <a:sym typeface="Calibri"/>
            </a:endParaRPr>
          </a:p>
        </p:txBody>
      </p:sp>
      <p:sp>
        <p:nvSpPr>
          <p:cNvPr id="535" name="Google Shape;535;p27"/>
          <p:cNvSpPr txBox="1"/>
          <p:nvPr/>
        </p:nvSpPr>
        <p:spPr>
          <a:xfrm>
            <a:off x="252300" y="2371275"/>
            <a:ext cx="1940100" cy="5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solidFill>
                  <a:srgbClr val="E26161"/>
                </a:solidFill>
                <a:latin typeface="Calibri"/>
                <a:ea typeface="Calibri"/>
                <a:cs typeface="Calibri"/>
                <a:sym typeface="Calibri"/>
              </a:rPr>
              <a:t>Modified</a:t>
            </a:r>
            <a:endParaRPr b="1" sz="2400">
              <a:solidFill>
                <a:srgbClr val="E26161"/>
              </a:solidFill>
              <a:latin typeface="Calibri"/>
              <a:ea typeface="Calibri"/>
              <a:cs typeface="Calibri"/>
              <a:sym typeface="Calibri"/>
            </a:endParaRPr>
          </a:p>
        </p:txBody>
      </p:sp>
      <p:sp>
        <p:nvSpPr>
          <p:cNvPr id="536" name="Google Shape;536;p27"/>
          <p:cNvSpPr txBox="1"/>
          <p:nvPr/>
        </p:nvSpPr>
        <p:spPr>
          <a:xfrm>
            <a:off x="252300" y="3504550"/>
            <a:ext cx="1940100" cy="5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solidFill>
                  <a:schemeClr val="accent6"/>
                </a:solidFill>
                <a:latin typeface="Calibri"/>
                <a:ea typeface="Calibri"/>
                <a:cs typeface="Calibri"/>
                <a:sym typeface="Calibri"/>
              </a:rPr>
              <a:t>Staged</a:t>
            </a:r>
            <a:endParaRPr b="1" sz="2400">
              <a:solidFill>
                <a:schemeClr val="accent6"/>
              </a:solidFill>
              <a:latin typeface="Calibri"/>
              <a:ea typeface="Calibri"/>
              <a:cs typeface="Calibri"/>
              <a:sym typeface="Calibri"/>
            </a:endParaRPr>
          </a:p>
        </p:txBody>
      </p:sp>
      <p:sp>
        <p:nvSpPr>
          <p:cNvPr id="537" name="Google Shape;537;p27"/>
          <p:cNvSpPr txBox="1"/>
          <p:nvPr/>
        </p:nvSpPr>
        <p:spPr>
          <a:xfrm>
            <a:off x="2691850" y="1238000"/>
            <a:ext cx="5886900" cy="5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900">
                <a:solidFill>
                  <a:srgbClr val="666666"/>
                </a:solidFill>
                <a:latin typeface="Calibri"/>
                <a:ea typeface="Calibri"/>
                <a:cs typeface="Calibri"/>
                <a:sym typeface="Calibri"/>
              </a:rPr>
              <a:t>Unmodified changes from the last commit snapshot</a:t>
            </a:r>
            <a:endParaRPr b="1" sz="1900">
              <a:solidFill>
                <a:srgbClr val="666666"/>
              </a:solidFill>
              <a:latin typeface="Calibri"/>
              <a:ea typeface="Calibri"/>
              <a:cs typeface="Calibri"/>
              <a:sym typeface="Calibri"/>
            </a:endParaRPr>
          </a:p>
        </p:txBody>
      </p:sp>
      <p:sp>
        <p:nvSpPr>
          <p:cNvPr id="538" name="Google Shape;538;p27"/>
          <p:cNvSpPr txBox="1"/>
          <p:nvPr/>
        </p:nvSpPr>
        <p:spPr>
          <a:xfrm>
            <a:off x="2691850" y="2371275"/>
            <a:ext cx="5886900" cy="5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900">
                <a:solidFill>
                  <a:srgbClr val="666666"/>
                </a:solidFill>
                <a:latin typeface="Calibri"/>
                <a:ea typeface="Calibri"/>
                <a:cs typeface="Calibri"/>
                <a:sym typeface="Calibri"/>
              </a:rPr>
              <a:t>Changes made to files since last commit snapshot</a:t>
            </a:r>
            <a:endParaRPr b="1" sz="1900">
              <a:solidFill>
                <a:srgbClr val="666666"/>
              </a:solidFill>
              <a:latin typeface="Calibri"/>
              <a:ea typeface="Calibri"/>
              <a:cs typeface="Calibri"/>
              <a:sym typeface="Calibri"/>
            </a:endParaRPr>
          </a:p>
        </p:txBody>
      </p:sp>
      <p:sp>
        <p:nvSpPr>
          <p:cNvPr id="539" name="Google Shape;539;p27"/>
          <p:cNvSpPr txBox="1"/>
          <p:nvPr/>
        </p:nvSpPr>
        <p:spPr>
          <a:xfrm>
            <a:off x="2691850" y="3504550"/>
            <a:ext cx="6366600" cy="5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900">
                <a:solidFill>
                  <a:srgbClr val="666666"/>
                </a:solidFill>
                <a:latin typeface="Calibri"/>
                <a:ea typeface="Calibri"/>
                <a:cs typeface="Calibri"/>
                <a:sym typeface="Calibri"/>
              </a:rPr>
              <a:t>Changes marked to be added into the next commit snapshot</a:t>
            </a:r>
            <a:endParaRPr b="1" sz="1900">
              <a:solidFill>
                <a:srgbClr val="666666"/>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28"/>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Track a new file</a:t>
            </a:r>
            <a:endParaRPr b="1">
              <a:solidFill>
                <a:srgbClr val="429ED4"/>
              </a:solidFill>
              <a:latin typeface="Calibri"/>
              <a:ea typeface="Calibri"/>
              <a:cs typeface="Calibri"/>
              <a:sym typeface="Calibri"/>
            </a:endParaRPr>
          </a:p>
        </p:txBody>
      </p:sp>
      <p:sp>
        <p:nvSpPr>
          <p:cNvPr id="545" name="Google Shape;545;p28"/>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46" name="Google Shape;546;p28"/>
          <p:cNvSpPr txBox="1"/>
          <p:nvPr>
            <p:ph idx="1" type="body"/>
          </p:nvPr>
        </p:nvSpPr>
        <p:spPr>
          <a:xfrm>
            <a:off x="647000" y="1185200"/>
            <a:ext cx="8262000" cy="36591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let’s create a new file in our project folder</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touch file1.txt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let’s edit this file</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vim file1.txt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let’s check the status of our project</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status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0" lvl="0" marL="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29"/>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Git</a:t>
            </a:r>
            <a:endParaRPr b="1">
              <a:solidFill>
                <a:srgbClr val="429ED4"/>
              </a:solidFill>
              <a:latin typeface="Calibri"/>
              <a:ea typeface="Calibri"/>
              <a:cs typeface="Calibri"/>
              <a:sym typeface="Calibri"/>
            </a:endParaRPr>
          </a:p>
        </p:txBody>
      </p:sp>
      <p:sp>
        <p:nvSpPr>
          <p:cNvPr id="552" name="Google Shape;552;p29"/>
          <p:cNvSpPr txBox="1"/>
          <p:nvPr>
            <p:ph idx="1" type="body"/>
          </p:nvPr>
        </p:nvSpPr>
        <p:spPr>
          <a:xfrm>
            <a:off x="439200" y="1724550"/>
            <a:ext cx="8265600" cy="1694400"/>
          </a:xfrm>
          <a:prstGeom prst="rect">
            <a:avLst/>
          </a:prstGeom>
        </p:spPr>
        <p:txBody>
          <a:bodyPr anchorCtr="0" anchor="t" bIns="0" lIns="0" spcFirstLastPara="1" rIns="0" wrap="square" tIns="0">
            <a:noAutofit/>
          </a:bodyPr>
          <a:lstStyle/>
          <a:p>
            <a:pPr indent="0" lvl="0" marL="0" rtl="0" algn="ctr">
              <a:lnSpc>
                <a:spcPct val="98181"/>
              </a:lnSpc>
              <a:spcBef>
                <a:spcPts val="1000"/>
              </a:spcBef>
              <a:spcAft>
                <a:spcPts val="0"/>
              </a:spcAft>
              <a:buNone/>
            </a:pPr>
            <a:r>
              <a:rPr b="1" lang="tr-TR" sz="4800">
                <a:solidFill>
                  <a:srgbClr val="429ED4"/>
                </a:solidFill>
                <a:latin typeface="Calibri"/>
                <a:ea typeface="Calibri"/>
                <a:cs typeface="Calibri"/>
                <a:sym typeface="Calibri"/>
              </a:rPr>
              <a:t>Stage modified files &amp; commit changes</a:t>
            </a:r>
            <a:endParaRPr b="1" sz="4800">
              <a:solidFill>
                <a:srgbClr val="429ED4"/>
              </a:solidFill>
              <a:latin typeface="Calibri"/>
              <a:ea typeface="Calibri"/>
              <a:cs typeface="Calibri"/>
              <a:sym typeface="Calibri"/>
            </a:endParaRPr>
          </a:p>
        </p:txBody>
      </p:sp>
      <p:sp>
        <p:nvSpPr>
          <p:cNvPr id="553" name="Google Shape;553;p29"/>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30"/>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Create a new file</a:t>
            </a:r>
            <a:endParaRPr b="1">
              <a:solidFill>
                <a:srgbClr val="429ED4"/>
              </a:solidFill>
              <a:latin typeface="Calibri"/>
              <a:ea typeface="Calibri"/>
              <a:cs typeface="Calibri"/>
              <a:sym typeface="Calibri"/>
            </a:endParaRPr>
          </a:p>
        </p:txBody>
      </p:sp>
      <p:sp>
        <p:nvSpPr>
          <p:cNvPr id="559" name="Google Shape;559;p30"/>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60" name="Google Shape;560;p30"/>
          <p:cNvSpPr/>
          <p:nvPr/>
        </p:nvSpPr>
        <p:spPr>
          <a:xfrm>
            <a:off x="1440150" y="1491750"/>
            <a:ext cx="1665600" cy="2464800"/>
          </a:xfrm>
          <a:prstGeom prst="roundRect">
            <a:avLst>
              <a:gd fmla="val 16667" name="adj"/>
            </a:avLst>
          </a:prstGeom>
          <a:noFill/>
          <a:ln cap="flat" cmpd="sng" w="28575">
            <a:solidFill>
              <a:srgbClr val="429ED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a:p>
            <a:pPr indent="0" lvl="0" marL="0" rtl="0" algn="l">
              <a:spcBef>
                <a:spcPts val="0"/>
              </a:spcBef>
              <a:spcAft>
                <a:spcPts val="0"/>
              </a:spcAft>
              <a:buNone/>
            </a:pPr>
            <a:r>
              <a:rPr b="1" lang="tr-TR">
                <a:solidFill>
                  <a:schemeClr val="accent3"/>
                </a:solidFill>
                <a:latin typeface="Calibri"/>
                <a:ea typeface="Calibri"/>
                <a:cs typeface="Calibri"/>
                <a:sym typeface="Calibri"/>
              </a:rPr>
              <a:t>untracked file</a:t>
            </a:r>
            <a:endParaRPr b="1">
              <a:solidFill>
                <a:schemeClr val="accent3"/>
              </a:solidFill>
              <a:latin typeface="Calibri"/>
              <a:ea typeface="Calibri"/>
              <a:cs typeface="Calibri"/>
              <a:sym typeface="Calibri"/>
            </a:endParaRPr>
          </a:p>
        </p:txBody>
      </p:sp>
      <p:sp>
        <p:nvSpPr>
          <p:cNvPr id="561" name="Google Shape;561;p30"/>
          <p:cNvSpPr/>
          <p:nvPr/>
        </p:nvSpPr>
        <p:spPr>
          <a:xfrm>
            <a:off x="6038250" y="1491750"/>
            <a:ext cx="1665600" cy="2464800"/>
          </a:xfrm>
          <a:prstGeom prst="roundRect">
            <a:avLst>
              <a:gd fmla="val 16667" name="adj"/>
            </a:avLst>
          </a:prstGeom>
          <a:no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666666"/>
              </a:solidFill>
              <a:latin typeface="Calibri"/>
              <a:ea typeface="Calibri"/>
              <a:cs typeface="Calibri"/>
              <a:sym typeface="Calibri"/>
            </a:endParaRPr>
          </a:p>
        </p:txBody>
      </p:sp>
      <p:sp>
        <p:nvSpPr>
          <p:cNvPr id="562" name="Google Shape;562;p30"/>
          <p:cNvSpPr/>
          <p:nvPr/>
        </p:nvSpPr>
        <p:spPr>
          <a:xfrm>
            <a:off x="3739200" y="1491750"/>
            <a:ext cx="1665600" cy="2464800"/>
          </a:xfrm>
          <a:prstGeom prst="roundRect">
            <a:avLst>
              <a:gd fmla="val 16667" name="adj"/>
            </a:avLst>
          </a:prstGeom>
          <a:noFill/>
          <a:ln cap="flat" cmpd="sng" w="28575">
            <a:solidFill>
              <a:srgbClr val="E2616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666666"/>
              </a:solidFill>
              <a:latin typeface="Calibri"/>
              <a:ea typeface="Calibri"/>
              <a:cs typeface="Calibri"/>
              <a:sym typeface="Calibri"/>
            </a:endParaRPr>
          </a:p>
        </p:txBody>
      </p:sp>
      <p:sp>
        <p:nvSpPr>
          <p:cNvPr id="563" name="Google Shape;563;p30"/>
          <p:cNvSpPr txBox="1"/>
          <p:nvPr>
            <p:ph idx="1" type="body"/>
          </p:nvPr>
        </p:nvSpPr>
        <p:spPr>
          <a:xfrm>
            <a:off x="1379400" y="873800"/>
            <a:ext cx="6324600" cy="571200"/>
          </a:xfrm>
          <a:prstGeom prst="rect">
            <a:avLst/>
          </a:prstGeom>
        </p:spPr>
        <p:txBody>
          <a:bodyPr anchorCtr="0" anchor="t" bIns="0" lIns="0" spcFirstLastPara="1" rIns="0" wrap="square" tIns="0">
            <a:noAutofit/>
          </a:bodyPr>
          <a:lstStyle/>
          <a:p>
            <a:pPr indent="0" lvl="0" marL="0" rtl="0" algn="l">
              <a:lnSpc>
                <a:spcPct val="98181"/>
              </a:lnSpc>
              <a:spcBef>
                <a:spcPts val="1000"/>
              </a:spcBef>
              <a:spcAft>
                <a:spcPts val="0"/>
              </a:spcAft>
              <a:buNone/>
            </a:pPr>
            <a:r>
              <a:rPr b="1" lang="tr-TR" sz="1600">
                <a:solidFill>
                  <a:srgbClr val="4472C4"/>
                </a:solidFill>
                <a:latin typeface="Calibri"/>
                <a:ea typeface="Calibri"/>
                <a:cs typeface="Calibri"/>
                <a:sym typeface="Calibri"/>
              </a:rPr>
              <a:t>  </a:t>
            </a:r>
            <a:r>
              <a:rPr b="1" lang="tr-TR" sz="1600">
                <a:solidFill>
                  <a:srgbClr val="429ED4"/>
                </a:solidFill>
                <a:latin typeface="Calibri"/>
                <a:ea typeface="Calibri"/>
                <a:cs typeface="Calibri"/>
                <a:sym typeface="Calibri"/>
              </a:rPr>
              <a:t>Working Directory</a:t>
            </a:r>
            <a:r>
              <a:rPr b="1" lang="tr-TR" sz="1600">
                <a:solidFill>
                  <a:srgbClr val="4472C4"/>
                </a:solidFill>
                <a:latin typeface="Calibri"/>
                <a:ea typeface="Calibri"/>
                <a:cs typeface="Calibri"/>
                <a:sym typeface="Calibri"/>
              </a:rPr>
              <a:t>		</a:t>
            </a:r>
            <a:r>
              <a:rPr b="1" lang="tr-TR" sz="1600">
                <a:solidFill>
                  <a:srgbClr val="E26161"/>
                </a:solidFill>
                <a:latin typeface="Calibri"/>
                <a:ea typeface="Calibri"/>
                <a:cs typeface="Calibri"/>
                <a:sym typeface="Calibri"/>
              </a:rPr>
              <a:t> Staging Area (Index)</a:t>
            </a:r>
            <a:r>
              <a:rPr b="1" lang="tr-TR" sz="1600">
                <a:solidFill>
                  <a:srgbClr val="4472C4"/>
                </a:solidFill>
                <a:latin typeface="Calibri"/>
                <a:ea typeface="Calibri"/>
                <a:cs typeface="Calibri"/>
                <a:sym typeface="Calibri"/>
              </a:rPr>
              <a:t>		          </a:t>
            </a:r>
            <a:r>
              <a:rPr b="1" lang="tr-TR" sz="1600">
                <a:solidFill>
                  <a:schemeClr val="accent6"/>
                </a:solidFill>
                <a:latin typeface="Calibri"/>
                <a:ea typeface="Calibri"/>
                <a:cs typeface="Calibri"/>
                <a:sym typeface="Calibri"/>
              </a:rPr>
              <a:t>Repository</a:t>
            </a:r>
            <a:endParaRPr b="1" sz="1600">
              <a:solidFill>
                <a:schemeClr val="accent6"/>
              </a:solidFill>
              <a:latin typeface="Calibri"/>
              <a:ea typeface="Calibri"/>
              <a:cs typeface="Calibri"/>
              <a:sym typeface="Calibri"/>
            </a:endParaRPr>
          </a:p>
          <a:p>
            <a:pPr indent="0" lvl="0" marL="0" rtl="0" algn="l">
              <a:lnSpc>
                <a:spcPct val="98181"/>
              </a:lnSpc>
              <a:spcBef>
                <a:spcPts val="1000"/>
              </a:spcBef>
              <a:spcAft>
                <a:spcPts val="0"/>
              </a:spcAft>
              <a:buNone/>
            </a:pPr>
            <a:r>
              <a:t/>
            </a:r>
            <a:endParaRPr b="1" sz="1600">
              <a:solidFill>
                <a:srgbClr val="4472C4"/>
              </a:solidFill>
              <a:latin typeface="Calibri"/>
              <a:ea typeface="Calibri"/>
              <a:cs typeface="Calibri"/>
              <a:sym typeface="Calibri"/>
            </a:endParaRPr>
          </a:p>
        </p:txBody>
      </p:sp>
      <p:pic>
        <p:nvPicPr>
          <p:cNvPr id="564" name="Google Shape;564;p30"/>
          <p:cNvPicPr preferRelativeResize="0"/>
          <p:nvPr/>
        </p:nvPicPr>
        <p:blipFill>
          <a:blip r:embed="rId3">
            <a:alphaModFix/>
          </a:blip>
          <a:stretch>
            <a:fillRect/>
          </a:stretch>
        </p:blipFill>
        <p:spPr>
          <a:xfrm>
            <a:off x="3884213" y="3747687"/>
            <a:ext cx="1375575" cy="1375575"/>
          </a:xfrm>
          <a:prstGeom prst="rect">
            <a:avLst/>
          </a:prstGeom>
          <a:noFill/>
          <a:ln>
            <a:noFill/>
          </a:ln>
        </p:spPr>
      </p:pic>
      <p:pic>
        <p:nvPicPr>
          <p:cNvPr id="565" name="Google Shape;565;p30"/>
          <p:cNvPicPr preferRelativeResize="0"/>
          <p:nvPr/>
        </p:nvPicPr>
        <p:blipFill>
          <a:blip r:embed="rId4">
            <a:alphaModFix/>
          </a:blip>
          <a:stretch>
            <a:fillRect/>
          </a:stretch>
        </p:blipFill>
        <p:spPr>
          <a:xfrm>
            <a:off x="1567514" y="3747687"/>
            <a:ext cx="1410860" cy="1375575"/>
          </a:xfrm>
          <a:prstGeom prst="rect">
            <a:avLst/>
          </a:prstGeom>
          <a:noFill/>
          <a:ln>
            <a:noFill/>
          </a:ln>
        </p:spPr>
      </p:pic>
      <p:pic>
        <p:nvPicPr>
          <p:cNvPr id="566" name="Google Shape;566;p30"/>
          <p:cNvPicPr preferRelativeResize="0"/>
          <p:nvPr/>
        </p:nvPicPr>
        <p:blipFill>
          <a:blip r:embed="rId5">
            <a:alphaModFix/>
          </a:blip>
          <a:stretch>
            <a:fillRect/>
          </a:stretch>
        </p:blipFill>
        <p:spPr>
          <a:xfrm>
            <a:off x="5986827" y="3894125"/>
            <a:ext cx="1705048" cy="1082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31"/>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Track/stage a file</a:t>
            </a:r>
            <a:endParaRPr b="1">
              <a:solidFill>
                <a:srgbClr val="429ED4"/>
              </a:solidFill>
              <a:latin typeface="Calibri"/>
              <a:ea typeface="Calibri"/>
              <a:cs typeface="Calibri"/>
              <a:sym typeface="Calibri"/>
            </a:endParaRPr>
          </a:p>
        </p:txBody>
      </p:sp>
      <p:sp>
        <p:nvSpPr>
          <p:cNvPr id="572" name="Google Shape;572;p31"/>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73" name="Google Shape;573;p31"/>
          <p:cNvSpPr/>
          <p:nvPr/>
        </p:nvSpPr>
        <p:spPr>
          <a:xfrm>
            <a:off x="1440150" y="1491750"/>
            <a:ext cx="1665600" cy="2464800"/>
          </a:xfrm>
          <a:prstGeom prst="roundRect">
            <a:avLst>
              <a:gd fmla="val 16667" name="adj"/>
            </a:avLst>
          </a:prstGeom>
          <a:noFill/>
          <a:ln cap="flat" cmpd="sng" w="28575">
            <a:solidFill>
              <a:srgbClr val="429ED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a:p>
            <a:pPr indent="0" lvl="0" marL="0" rtl="0" algn="l">
              <a:spcBef>
                <a:spcPts val="0"/>
              </a:spcBef>
              <a:spcAft>
                <a:spcPts val="0"/>
              </a:spcAft>
              <a:buNone/>
            </a:pPr>
            <a:r>
              <a:t/>
            </a:r>
            <a:endParaRPr b="1">
              <a:solidFill>
                <a:schemeClr val="accent3"/>
              </a:solidFill>
              <a:latin typeface="Calibri"/>
              <a:ea typeface="Calibri"/>
              <a:cs typeface="Calibri"/>
              <a:sym typeface="Calibri"/>
            </a:endParaRPr>
          </a:p>
        </p:txBody>
      </p:sp>
      <p:sp>
        <p:nvSpPr>
          <p:cNvPr id="574" name="Google Shape;574;p31"/>
          <p:cNvSpPr/>
          <p:nvPr/>
        </p:nvSpPr>
        <p:spPr>
          <a:xfrm>
            <a:off x="6038250" y="1491750"/>
            <a:ext cx="1665600" cy="2464800"/>
          </a:xfrm>
          <a:prstGeom prst="roundRect">
            <a:avLst>
              <a:gd fmla="val 16667" name="adj"/>
            </a:avLst>
          </a:prstGeom>
          <a:no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666666"/>
              </a:solidFill>
              <a:latin typeface="Calibri"/>
              <a:ea typeface="Calibri"/>
              <a:cs typeface="Calibri"/>
              <a:sym typeface="Calibri"/>
            </a:endParaRPr>
          </a:p>
        </p:txBody>
      </p:sp>
      <p:sp>
        <p:nvSpPr>
          <p:cNvPr id="575" name="Google Shape;575;p31"/>
          <p:cNvSpPr/>
          <p:nvPr/>
        </p:nvSpPr>
        <p:spPr>
          <a:xfrm>
            <a:off x="3739200" y="1491750"/>
            <a:ext cx="1665600" cy="2464800"/>
          </a:xfrm>
          <a:prstGeom prst="roundRect">
            <a:avLst>
              <a:gd fmla="val 16667" name="adj"/>
            </a:avLst>
          </a:prstGeom>
          <a:noFill/>
          <a:ln cap="flat" cmpd="sng" w="28575">
            <a:solidFill>
              <a:srgbClr val="E2616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p:txBody>
      </p:sp>
      <p:sp>
        <p:nvSpPr>
          <p:cNvPr id="576" name="Google Shape;576;p31"/>
          <p:cNvSpPr txBox="1"/>
          <p:nvPr>
            <p:ph idx="1" type="body"/>
          </p:nvPr>
        </p:nvSpPr>
        <p:spPr>
          <a:xfrm>
            <a:off x="1379400" y="873800"/>
            <a:ext cx="6324600" cy="571200"/>
          </a:xfrm>
          <a:prstGeom prst="rect">
            <a:avLst/>
          </a:prstGeom>
        </p:spPr>
        <p:txBody>
          <a:bodyPr anchorCtr="0" anchor="t" bIns="0" lIns="0" spcFirstLastPara="1" rIns="0" wrap="square" tIns="0">
            <a:noAutofit/>
          </a:bodyPr>
          <a:lstStyle/>
          <a:p>
            <a:pPr indent="0" lvl="0" marL="0" rtl="0" algn="l">
              <a:lnSpc>
                <a:spcPct val="98181"/>
              </a:lnSpc>
              <a:spcBef>
                <a:spcPts val="1000"/>
              </a:spcBef>
              <a:spcAft>
                <a:spcPts val="0"/>
              </a:spcAft>
              <a:buNone/>
            </a:pPr>
            <a:r>
              <a:rPr b="1" lang="tr-TR" sz="1600">
                <a:solidFill>
                  <a:srgbClr val="4472C4"/>
                </a:solidFill>
                <a:latin typeface="Calibri"/>
                <a:ea typeface="Calibri"/>
                <a:cs typeface="Calibri"/>
                <a:sym typeface="Calibri"/>
              </a:rPr>
              <a:t>  </a:t>
            </a:r>
            <a:r>
              <a:rPr b="1" lang="tr-TR" sz="1600">
                <a:solidFill>
                  <a:srgbClr val="429ED4"/>
                </a:solidFill>
                <a:latin typeface="Calibri"/>
                <a:ea typeface="Calibri"/>
                <a:cs typeface="Calibri"/>
                <a:sym typeface="Calibri"/>
              </a:rPr>
              <a:t>Working Directory</a:t>
            </a:r>
            <a:r>
              <a:rPr b="1" lang="tr-TR" sz="1600">
                <a:solidFill>
                  <a:srgbClr val="4472C4"/>
                </a:solidFill>
                <a:latin typeface="Calibri"/>
                <a:ea typeface="Calibri"/>
                <a:cs typeface="Calibri"/>
                <a:sym typeface="Calibri"/>
              </a:rPr>
              <a:t>		</a:t>
            </a:r>
            <a:r>
              <a:rPr b="1" lang="tr-TR" sz="1600">
                <a:solidFill>
                  <a:srgbClr val="E26161"/>
                </a:solidFill>
                <a:latin typeface="Calibri"/>
                <a:ea typeface="Calibri"/>
                <a:cs typeface="Calibri"/>
                <a:sym typeface="Calibri"/>
              </a:rPr>
              <a:t> Staging Area (Index)</a:t>
            </a:r>
            <a:r>
              <a:rPr b="1" lang="tr-TR" sz="1600">
                <a:solidFill>
                  <a:srgbClr val="4472C4"/>
                </a:solidFill>
                <a:latin typeface="Calibri"/>
                <a:ea typeface="Calibri"/>
                <a:cs typeface="Calibri"/>
                <a:sym typeface="Calibri"/>
              </a:rPr>
              <a:t>		          </a:t>
            </a:r>
            <a:r>
              <a:rPr b="1" lang="tr-TR" sz="1600">
                <a:solidFill>
                  <a:schemeClr val="accent6"/>
                </a:solidFill>
                <a:latin typeface="Calibri"/>
                <a:ea typeface="Calibri"/>
                <a:cs typeface="Calibri"/>
                <a:sym typeface="Calibri"/>
              </a:rPr>
              <a:t>Repository</a:t>
            </a:r>
            <a:endParaRPr b="1" sz="1600">
              <a:solidFill>
                <a:schemeClr val="accent6"/>
              </a:solidFill>
              <a:latin typeface="Calibri"/>
              <a:ea typeface="Calibri"/>
              <a:cs typeface="Calibri"/>
              <a:sym typeface="Calibri"/>
            </a:endParaRPr>
          </a:p>
          <a:p>
            <a:pPr indent="0" lvl="0" marL="0" rtl="0" algn="l">
              <a:lnSpc>
                <a:spcPct val="98181"/>
              </a:lnSpc>
              <a:spcBef>
                <a:spcPts val="1000"/>
              </a:spcBef>
              <a:spcAft>
                <a:spcPts val="0"/>
              </a:spcAft>
              <a:buNone/>
            </a:pPr>
            <a:r>
              <a:t/>
            </a:r>
            <a:endParaRPr b="1" sz="1600">
              <a:solidFill>
                <a:srgbClr val="4472C4"/>
              </a:solidFill>
              <a:latin typeface="Calibri"/>
              <a:ea typeface="Calibri"/>
              <a:cs typeface="Calibri"/>
              <a:sym typeface="Calibri"/>
            </a:endParaRPr>
          </a:p>
        </p:txBody>
      </p:sp>
      <p:pic>
        <p:nvPicPr>
          <p:cNvPr id="577" name="Google Shape;577;p31"/>
          <p:cNvPicPr preferRelativeResize="0"/>
          <p:nvPr/>
        </p:nvPicPr>
        <p:blipFill>
          <a:blip r:embed="rId3">
            <a:alphaModFix/>
          </a:blip>
          <a:stretch>
            <a:fillRect/>
          </a:stretch>
        </p:blipFill>
        <p:spPr>
          <a:xfrm>
            <a:off x="3884213" y="3747687"/>
            <a:ext cx="1375575" cy="1375575"/>
          </a:xfrm>
          <a:prstGeom prst="rect">
            <a:avLst/>
          </a:prstGeom>
          <a:noFill/>
          <a:ln>
            <a:noFill/>
          </a:ln>
        </p:spPr>
      </p:pic>
      <p:pic>
        <p:nvPicPr>
          <p:cNvPr id="578" name="Google Shape;578;p31"/>
          <p:cNvPicPr preferRelativeResize="0"/>
          <p:nvPr/>
        </p:nvPicPr>
        <p:blipFill>
          <a:blip r:embed="rId4">
            <a:alphaModFix/>
          </a:blip>
          <a:stretch>
            <a:fillRect/>
          </a:stretch>
        </p:blipFill>
        <p:spPr>
          <a:xfrm>
            <a:off x="1567514" y="3747687"/>
            <a:ext cx="1410860" cy="1375575"/>
          </a:xfrm>
          <a:prstGeom prst="rect">
            <a:avLst/>
          </a:prstGeom>
          <a:noFill/>
          <a:ln>
            <a:noFill/>
          </a:ln>
        </p:spPr>
      </p:pic>
      <p:pic>
        <p:nvPicPr>
          <p:cNvPr id="579" name="Google Shape;579;p31"/>
          <p:cNvPicPr preferRelativeResize="0"/>
          <p:nvPr/>
        </p:nvPicPr>
        <p:blipFill>
          <a:blip r:embed="rId5">
            <a:alphaModFix/>
          </a:blip>
          <a:stretch>
            <a:fillRect/>
          </a:stretch>
        </p:blipFill>
        <p:spPr>
          <a:xfrm>
            <a:off x="5986827" y="3894125"/>
            <a:ext cx="1705048" cy="1082700"/>
          </a:xfrm>
          <a:prstGeom prst="rect">
            <a:avLst/>
          </a:prstGeom>
          <a:noFill/>
          <a:ln>
            <a:noFill/>
          </a:ln>
        </p:spPr>
      </p:pic>
      <p:sp>
        <p:nvSpPr>
          <p:cNvPr id="580" name="Google Shape;580;p31"/>
          <p:cNvSpPr/>
          <p:nvPr/>
        </p:nvSpPr>
        <p:spPr>
          <a:xfrm>
            <a:off x="2086163" y="2233496"/>
            <a:ext cx="2791800" cy="725700"/>
          </a:xfrm>
          <a:prstGeom prst="curvedUpArrow">
            <a:avLst>
              <a:gd fmla="val 25000" name="adj1"/>
              <a:gd fmla="val 50000" name="adj2"/>
              <a:gd fmla="val 25000" name="adj3"/>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1"/>
          <p:cNvSpPr/>
          <p:nvPr/>
        </p:nvSpPr>
        <p:spPr>
          <a:xfrm>
            <a:off x="1667125" y="1920450"/>
            <a:ext cx="1124700" cy="34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tr-TR" sz="1800">
                <a:solidFill>
                  <a:schemeClr val="lt1"/>
                </a:solidFill>
                <a:latin typeface="Calibri"/>
                <a:ea typeface="Calibri"/>
                <a:cs typeface="Calibri"/>
                <a:sym typeface="Calibri"/>
              </a:rPr>
              <a:t>git add</a:t>
            </a:r>
            <a:endParaRPr b="1" sz="1800">
              <a:solidFill>
                <a:schemeClr val="lt1"/>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32"/>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Stage files options</a:t>
            </a:r>
            <a:endParaRPr b="1">
              <a:solidFill>
                <a:srgbClr val="429ED4"/>
              </a:solidFill>
              <a:latin typeface="Calibri"/>
              <a:ea typeface="Calibri"/>
              <a:cs typeface="Calibri"/>
              <a:sym typeface="Calibri"/>
            </a:endParaRPr>
          </a:p>
        </p:txBody>
      </p:sp>
      <p:sp>
        <p:nvSpPr>
          <p:cNvPr id="587" name="Google Shape;587;p32"/>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88" name="Google Shape;588;p32"/>
          <p:cNvSpPr txBox="1"/>
          <p:nvPr>
            <p:ph idx="1" type="body"/>
          </p:nvPr>
        </p:nvSpPr>
        <p:spPr>
          <a:xfrm>
            <a:off x="647125" y="715800"/>
            <a:ext cx="8262000" cy="42186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stage one file</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2800">
                <a:solidFill>
                  <a:schemeClr val="lt1"/>
                </a:solidFill>
                <a:highlight>
                  <a:srgbClr val="434343"/>
                </a:highlight>
                <a:latin typeface="Calibri"/>
                <a:ea typeface="Calibri"/>
                <a:cs typeface="Calibri"/>
                <a:sym typeface="Calibri"/>
              </a:rPr>
              <a:t>   </a:t>
            </a:r>
            <a:r>
              <a:rPr b="1" lang="tr-TR" sz="2800">
                <a:solidFill>
                  <a:schemeClr val="lt1"/>
                </a:solidFill>
                <a:highlight>
                  <a:srgbClr val="434343"/>
                </a:highlight>
                <a:latin typeface="Calibri"/>
                <a:ea typeface="Calibri"/>
                <a:cs typeface="Calibri"/>
                <a:sym typeface="Calibri"/>
              </a:rPr>
              <a:t>git add </a:t>
            </a:r>
            <a:r>
              <a:rPr b="1" lang="tr-TR" sz="2800">
                <a:solidFill>
                  <a:srgbClr val="FF9900"/>
                </a:solidFill>
                <a:highlight>
                  <a:srgbClr val="434343"/>
                </a:highlight>
                <a:latin typeface="Calibri"/>
                <a:ea typeface="Calibri"/>
                <a:cs typeface="Calibri"/>
                <a:sym typeface="Calibri"/>
              </a:rPr>
              <a:t>filename</a:t>
            </a:r>
            <a:r>
              <a:rPr b="1" lang="tr-TR" sz="2800">
                <a:solidFill>
                  <a:schemeClr val="lt1"/>
                </a:solidFill>
                <a:highlight>
                  <a:srgbClr val="434343"/>
                </a:highlight>
                <a:latin typeface="Calibri"/>
                <a:ea typeface="Calibri"/>
                <a:cs typeface="Calibri"/>
                <a:sym typeface="Calibri"/>
              </a:rPr>
              <a:t> </a:t>
            </a:r>
            <a:r>
              <a:rPr b="1" lang="tr-TR" sz="2800">
                <a:solidFill>
                  <a:srgbClr val="434343"/>
                </a:solidFill>
                <a:highlight>
                  <a:srgbClr val="434343"/>
                </a:highlight>
                <a:latin typeface="Calibri"/>
                <a:ea typeface="Calibri"/>
                <a:cs typeface="Calibri"/>
                <a:sym typeface="Calibri"/>
              </a:rPr>
              <a:t>t</a:t>
            </a:r>
            <a:endParaRPr b="1" sz="2800">
              <a:solidFill>
                <a:srgbClr val="434343"/>
              </a:solidFill>
              <a:highlight>
                <a:srgbClr val="434343"/>
              </a:highlight>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stage all files (new, modified)</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2800">
                <a:solidFill>
                  <a:schemeClr val="lt1"/>
                </a:solidFill>
                <a:highlight>
                  <a:srgbClr val="434343"/>
                </a:highlight>
                <a:latin typeface="Calibri"/>
                <a:ea typeface="Calibri"/>
                <a:cs typeface="Calibri"/>
                <a:sym typeface="Calibri"/>
              </a:rPr>
              <a:t>   </a:t>
            </a:r>
            <a:r>
              <a:rPr b="1" lang="tr-TR" sz="2800">
                <a:solidFill>
                  <a:schemeClr val="lt1"/>
                </a:solidFill>
                <a:highlight>
                  <a:srgbClr val="434343"/>
                </a:highlight>
                <a:latin typeface="Calibri"/>
                <a:ea typeface="Calibri"/>
                <a:cs typeface="Calibri"/>
                <a:sym typeface="Calibri"/>
              </a:rPr>
              <a:t>git add . </a:t>
            </a:r>
            <a:r>
              <a:rPr b="1" lang="tr-TR" sz="2800">
                <a:solidFill>
                  <a:srgbClr val="434343"/>
                </a:solidFill>
                <a:highlight>
                  <a:srgbClr val="434343"/>
                </a:highlight>
                <a:latin typeface="Calibri"/>
                <a:ea typeface="Calibri"/>
                <a:cs typeface="Calibri"/>
                <a:sym typeface="Calibri"/>
              </a:rPr>
              <a:t>t</a:t>
            </a:r>
            <a:endParaRPr b="1" sz="2800">
              <a:solidFill>
                <a:srgbClr val="434343"/>
              </a:solidFill>
              <a:highlight>
                <a:srgbClr val="434343"/>
              </a:highlight>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stage all changes</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2800">
                <a:solidFill>
                  <a:schemeClr val="lt1"/>
                </a:solidFill>
                <a:highlight>
                  <a:srgbClr val="434343"/>
                </a:highlight>
                <a:latin typeface="Calibri"/>
                <a:ea typeface="Calibri"/>
                <a:cs typeface="Calibri"/>
                <a:sym typeface="Calibri"/>
              </a:rPr>
              <a:t>   </a:t>
            </a:r>
            <a:r>
              <a:rPr b="1" lang="tr-TR" sz="2800">
                <a:solidFill>
                  <a:schemeClr val="lt1"/>
                </a:solidFill>
                <a:highlight>
                  <a:srgbClr val="434343"/>
                </a:highlight>
                <a:latin typeface="Calibri"/>
                <a:ea typeface="Calibri"/>
                <a:cs typeface="Calibri"/>
                <a:sym typeface="Calibri"/>
              </a:rPr>
              <a:t>git add -A </a:t>
            </a:r>
            <a:r>
              <a:rPr b="1" lang="tr-TR" sz="2800">
                <a:solidFill>
                  <a:srgbClr val="434343"/>
                </a:solidFill>
                <a:highlight>
                  <a:srgbClr val="434343"/>
                </a:highlight>
                <a:latin typeface="Calibri"/>
                <a:ea typeface="Calibri"/>
                <a:cs typeface="Calibri"/>
                <a:sym typeface="Calibri"/>
              </a:rPr>
              <a:t>t</a:t>
            </a:r>
            <a:endParaRPr b="1" sz="2800">
              <a:solidFill>
                <a:srgbClr val="434343"/>
              </a:solidFill>
              <a:highlight>
                <a:srgbClr val="434343"/>
              </a:highlight>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stage modified and deleted files only</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2800">
                <a:solidFill>
                  <a:schemeClr val="lt1"/>
                </a:solidFill>
                <a:highlight>
                  <a:srgbClr val="434343"/>
                </a:highlight>
                <a:latin typeface="Calibri"/>
                <a:ea typeface="Calibri"/>
                <a:cs typeface="Calibri"/>
                <a:sym typeface="Calibri"/>
              </a:rPr>
              <a:t>   </a:t>
            </a:r>
            <a:r>
              <a:rPr b="1" lang="tr-TR" sz="2800">
                <a:solidFill>
                  <a:schemeClr val="lt1"/>
                </a:solidFill>
                <a:highlight>
                  <a:srgbClr val="434343"/>
                </a:highlight>
                <a:latin typeface="Calibri"/>
                <a:ea typeface="Calibri"/>
                <a:cs typeface="Calibri"/>
                <a:sym typeface="Calibri"/>
              </a:rPr>
              <a:t>git add -u </a:t>
            </a:r>
            <a:r>
              <a:rPr b="1" lang="tr-TR" sz="2800">
                <a:solidFill>
                  <a:srgbClr val="434343"/>
                </a:solidFill>
                <a:highlight>
                  <a:srgbClr val="434343"/>
                </a:highlight>
                <a:latin typeface="Calibri"/>
                <a:ea typeface="Calibri"/>
                <a:cs typeface="Calibri"/>
                <a:sym typeface="Calibri"/>
              </a:rPr>
              <a:t>t</a:t>
            </a:r>
            <a:endParaRPr b="1" sz="2800">
              <a:solidFill>
                <a:srgbClr val="434343"/>
              </a:solidFill>
              <a:highlight>
                <a:srgbClr val="434343"/>
              </a:highlight>
              <a:latin typeface="Calibri"/>
              <a:ea typeface="Calibri"/>
              <a:cs typeface="Calibri"/>
              <a:sym typeface="Calibri"/>
            </a:endParaRPr>
          </a:p>
          <a:p>
            <a:pPr indent="0" lvl="0" marL="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33"/>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Commit </a:t>
            </a:r>
            <a:endParaRPr b="1">
              <a:solidFill>
                <a:srgbClr val="429ED4"/>
              </a:solidFill>
              <a:latin typeface="Calibri"/>
              <a:ea typeface="Calibri"/>
              <a:cs typeface="Calibri"/>
              <a:sym typeface="Calibri"/>
            </a:endParaRPr>
          </a:p>
        </p:txBody>
      </p:sp>
      <p:sp>
        <p:nvSpPr>
          <p:cNvPr id="594" name="Google Shape;594;p33"/>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595" name="Google Shape;595;p33"/>
          <p:cNvSpPr/>
          <p:nvPr/>
        </p:nvSpPr>
        <p:spPr>
          <a:xfrm>
            <a:off x="1440150" y="1491750"/>
            <a:ext cx="1665600" cy="2464800"/>
          </a:xfrm>
          <a:prstGeom prst="roundRect">
            <a:avLst>
              <a:gd fmla="val 16667" name="adj"/>
            </a:avLst>
          </a:prstGeom>
          <a:noFill/>
          <a:ln cap="flat" cmpd="sng" w="28575">
            <a:solidFill>
              <a:srgbClr val="429ED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a:p>
            <a:pPr indent="0" lvl="0" marL="0" rtl="0" algn="l">
              <a:spcBef>
                <a:spcPts val="0"/>
              </a:spcBef>
              <a:spcAft>
                <a:spcPts val="0"/>
              </a:spcAft>
              <a:buNone/>
            </a:pPr>
            <a:r>
              <a:t/>
            </a:r>
            <a:endParaRPr b="1">
              <a:solidFill>
                <a:schemeClr val="accent3"/>
              </a:solidFill>
              <a:latin typeface="Calibri"/>
              <a:ea typeface="Calibri"/>
              <a:cs typeface="Calibri"/>
              <a:sym typeface="Calibri"/>
            </a:endParaRPr>
          </a:p>
        </p:txBody>
      </p:sp>
      <p:sp>
        <p:nvSpPr>
          <p:cNvPr id="596" name="Google Shape;596;p33"/>
          <p:cNvSpPr/>
          <p:nvPr/>
        </p:nvSpPr>
        <p:spPr>
          <a:xfrm>
            <a:off x="6038250" y="1491750"/>
            <a:ext cx="1665600" cy="2464800"/>
          </a:xfrm>
          <a:prstGeom prst="roundRect">
            <a:avLst>
              <a:gd fmla="val 16667" name="adj"/>
            </a:avLst>
          </a:prstGeom>
          <a:no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p:txBody>
      </p:sp>
      <p:sp>
        <p:nvSpPr>
          <p:cNvPr id="597" name="Google Shape;597;p33"/>
          <p:cNvSpPr/>
          <p:nvPr/>
        </p:nvSpPr>
        <p:spPr>
          <a:xfrm>
            <a:off x="3739200" y="1491750"/>
            <a:ext cx="1665600" cy="2464800"/>
          </a:xfrm>
          <a:prstGeom prst="roundRect">
            <a:avLst>
              <a:gd fmla="val 16667" name="adj"/>
            </a:avLst>
          </a:prstGeom>
          <a:noFill/>
          <a:ln cap="flat" cmpd="sng" w="28575">
            <a:solidFill>
              <a:srgbClr val="E2616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p:txBody>
      </p:sp>
      <p:sp>
        <p:nvSpPr>
          <p:cNvPr id="598" name="Google Shape;598;p33"/>
          <p:cNvSpPr txBox="1"/>
          <p:nvPr>
            <p:ph idx="1" type="body"/>
          </p:nvPr>
        </p:nvSpPr>
        <p:spPr>
          <a:xfrm>
            <a:off x="1379400" y="873800"/>
            <a:ext cx="6324600" cy="571200"/>
          </a:xfrm>
          <a:prstGeom prst="rect">
            <a:avLst/>
          </a:prstGeom>
        </p:spPr>
        <p:txBody>
          <a:bodyPr anchorCtr="0" anchor="t" bIns="0" lIns="0" spcFirstLastPara="1" rIns="0" wrap="square" tIns="0">
            <a:noAutofit/>
          </a:bodyPr>
          <a:lstStyle/>
          <a:p>
            <a:pPr indent="0" lvl="0" marL="0" rtl="0" algn="l">
              <a:lnSpc>
                <a:spcPct val="98181"/>
              </a:lnSpc>
              <a:spcBef>
                <a:spcPts val="1000"/>
              </a:spcBef>
              <a:spcAft>
                <a:spcPts val="0"/>
              </a:spcAft>
              <a:buNone/>
            </a:pPr>
            <a:r>
              <a:rPr b="1" lang="tr-TR" sz="1600">
                <a:solidFill>
                  <a:srgbClr val="4472C4"/>
                </a:solidFill>
                <a:latin typeface="Calibri"/>
                <a:ea typeface="Calibri"/>
                <a:cs typeface="Calibri"/>
                <a:sym typeface="Calibri"/>
              </a:rPr>
              <a:t>  </a:t>
            </a:r>
            <a:r>
              <a:rPr b="1" lang="tr-TR" sz="1600">
                <a:solidFill>
                  <a:srgbClr val="429ED4"/>
                </a:solidFill>
                <a:latin typeface="Calibri"/>
                <a:ea typeface="Calibri"/>
                <a:cs typeface="Calibri"/>
                <a:sym typeface="Calibri"/>
              </a:rPr>
              <a:t>Working Directory</a:t>
            </a:r>
            <a:r>
              <a:rPr b="1" lang="tr-TR" sz="1600">
                <a:solidFill>
                  <a:srgbClr val="4472C4"/>
                </a:solidFill>
                <a:latin typeface="Calibri"/>
                <a:ea typeface="Calibri"/>
                <a:cs typeface="Calibri"/>
                <a:sym typeface="Calibri"/>
              </a:rPr>
              <a:t>		</a:t>
            </a:r>
            <a:r>
              <a:rPr b="1" lang="tr-TR" sz="1600">
                <a:solidFill>
                  <a:srgbClr val="E26161"/>
                </a:solidFill>
                <a:latin typeface="Calibri"/>
                <a:ea typeface="Calibri"/>
                <a:cs typeface="Calibri"/>
                <a:sym typeface="Calibri"/>
              </a:rPr>
              <a:t> Staging Area (Index)</a:t>
            </a:r>
            <a:r>
              <a:rPr b="1" lang="tr-TR" sz="1600">
                <a:solidFill>
                  <a:srgbClr val="4472C4"/>
                </a:solidFill>
                <a:latin typeface="Calibri"/>
                <a:ea typeface="Calibri"/>
                <a:cs typeface="Calibri"/>
                <a:sym typeface="Calibri"/>
              </a:rPr>
              <a:t>		          </a:t>
            </a:r>
            <a:r>
              <a:rPr b="1" lang="tr-TR" sz="1600">
                <a:solidFill>
                  <a:schemeClr val="accent6"/>
                </a:solidFill>
                <a:latin typeface="Calibri"/>
                <a:ea typeface="Calibri"/>
                <a:cs typeface="Calibri"/>
                <a:sym typeface="Calibri"/>
              </a:rPr>
              <a:t>Repository</a:t>
            </a:r>
            <a:endParaRPr b="1" sz="1600">
              <a:solidFill>
                <a:schemeClr val="accent6"/>
              </a:solidFill>
              <a:latin typeface="Calibri"/>
              <a:ea typeface="Calibri"/>
              <a:cs typeface="Calibri"/>
              <a:sym typeface="Calibri"/>
            </a:endParaRPr>
          </a:p>
          <a:p>
            <a:pPr indent="0" lvl="0" marL="0" rtl="0" algn="l">
              <a:lnSpc>
                <a:spcPct val="98181"/>
              </a:lnSpc>
              <a:spcBef>
                <a:spcPts val="1000"/>
              </a:spcBef>
              <a:spcAft>
                <a:spcPts val="0"/>
              </a:spcAft>
              <a:buNone/>
            </a:pPr>
            <a:r>
              <a:t/>
            </a:r>
            <a:endParaRPr b="1" sz="1600">
              <a:solidFill>
                <a:srgbClr val="4472C4"/>
              </a:solidFill>
              <a:latin typeface="Calibri"/>
              <a:ea typeface="Calibri"/>
              <a:cs typeface="Calibri"/>
              <a:sym typeface="Calibri"/>
            </a:endParaRPr>
          </a:p>
        </p:txBody>
      </p:sp>
      <p:pic>
        <p:nvPicPr>
          <p:cNvPr id="599" name="Google Shape;599;p33"/>
          <p:cNvPicPr preferRelativeResize="0"/>
          <p:nvPr/>
        </p:nvPicPr>
        <p:blipFill>
          <a:blip r:embed="rId3">
            <a:alphaModFix/>
          </a:blip>
          <a:stretch>
            <a:fillRect/>
          </a:stretch>
        </p:blipFill>
        <p:spPr>
          <a:xfrm>
            <a:off x="3884213" y="3747687"/>
            <a:ext cx="1375575" cy="1375575"/>
          </a:xfrm>
          <a:prstGeom prst="rect">
            <a:avLst/>
          </a:prstGeom>
          <a:noFill/>
          <a:ln>
            <a:noFill/>
          </a:ln>
        </p:spPr>
      </p:pic>
      <p:pic>
        <p:nvPicPr>
          <p:cNvPr id="600" name="Google Shape;600;p33"/>
          <p:cNvPicPr preferRelativeResize="0"/>
          <p:nvPr/>
        </p:nvPicPr>
        <p:blipFill>
          <a:blip r:embed="rId4">
            <a:alphaModFix/>
          </a:blip>
          <a:stretch>
            <a:fillRect/>
          </a:stretch>
        </p:blipFill>
        <p:spPr>
          <a:xfrm>
            <a:off x="1567514" y="3747687"/>
            <a:ext cx="1410860" cy="1375575"/>
          </a:xfrm>
          <a:prstGeom prst="rect">
            <a:avLst/>
          </a:prstGeom>
          <a:noFill/>
          <a:ln>
            <a:noFill/>
          </a:ln>
        </p:spPr>
      </p:pic>
      <p:pic>
        <p:nvPicPr>
          <p:cNvPr id="601" name="Google Shape;601;p33"/>
          <p:cNvPicPr preferRelativeResize="0"/>
          <p:nvPr/>
        </p:nvPicPr>
        <p:blipFill>
          <a:blip r:embed="rId5">
            <a:alphaModFix/>
          </a:blip>
          <a:stretch>
            <a:fillRect/>
          </a:stretch>
        </p:blipFill>
        <p:spPr>
          <a:xfrm>
            <a:off x="5986827" y="3894125"/>
            <a:ext cx="1705048" cy="1082700"/>
          </a:xfrm>
          <a:prstGeom prst="rect">
            <a:avLst/>
          </a:prstGeom>
          <a:noFill/>
          <a:ln>
            <a:noFill/>
          </a:ln>
        </p:spPr>
      </p:pic>
      <p:sp>
        <p:nvSpPr>
          <p:cNvPr id="602" name="Google Shape;602;p33"/>
          <p:cNvSpPr/>
          <p:nvPr/>
        </p:nvSpPr>
        <p:spPr>
          <a:xfrm>
            <a:off x="4418588" y="2390008"/>
            <a:ext cx="2791800" cy="725700"/>
          </a:xfrm>
          <a:prstGeom prst="curvedUpArrow">
            <a:avLst>
              <a:gd fmla="val 25000" name="adj1"/>
              <a:gd fmla="val 50000" name="adj2"/>
              <a:gd fmla="val 25000" name="adj3"/>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a:off x="3672475" y="2076975"/>
            <a:ext cx="1704900" cy="34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tr-TR" sz="1800">
                <a:solidFill>
                  <a:schemeClr val="lt1"/>
                </a:solidFill>
                <a:latin typeface="Calibri"/>
                <a:ea typeface="Calibri"/>
                <a:cs typeface="Calibri"/>
                <a:sym typeface="Calibri"/>
              </a:rPr>
              <a:t>git commit -m</a:t>
            </a:r>
            <a:endParaRPr b="1" sz="1800">
              <a:solidFill>
                <a:schemeClr val="lt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34"/>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Commit </a:t>
            </a:r>
            <a:endParaRPr b="1">
              <a:solidFill>
                <a:srgbClr val="429ED4"/>
              </a:solidFill>
              <a:latin typeface="Calibri"/>
              <a:ea typeface="Calibri"/>
              <a:cs typeface="Calibri"/>
              <a:sym typeface="Calibri"/>
            </a:endParaRPr>
          </a:p>
        </p:txBody>
      </p:sp>
      <p:sp>
        <p:nvSpPr>
          <p:cNvPr id="609" name="Google Shape;609;p34"/>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610" name="Google Shape;610;p34"/>
          <p:cNvSpPr/>
          <p:nvPr/>
        </p:nvSpPr>
        <p:spPr>
          <a:xfrm>
            <a:off x="1440150" y="1491750"/>
            <a:ext cx="1665600" cy="2464800"/>
          </a:xfrm>
          <a:prstGeom prst="roundRect">
            <a:avLst>
              <a:gd fmla="val 16667" name="adj"/>
            </a:avLst>
          </a:prstGeom>
          <a:noFill/>
          <a:ln cap="flat" cmpd="sng" w="28575">
            <a:solidFill>
              <a:srgbClr val="429ED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a:p>
            <a:pPr indent="0" lvl="0" marL="0" rtl="0" algn="l">
              <a:spcBef>
                <a:spcPts val="0"/>
              </a:spcBef>
              <a:spcAft>
                <a:spcPts val="0"/>
              </a:spcAft>
              <a:buNone/>
            </a:pPr>
            <a:r>
              <a:t/>
            </a:r>
            <a:endParaRPr b="1">
              <a:solidFill>
                <a:schemeClr val="accent3"/>
              </a:solidFill>
              <a:latin typeface="Calibri"/>
              <a:ea typeface="Calibri"/>
              <a:cs typeface="Calibri"/>
              <a:sym typeface="Calibri"/>
            </a:endParaRPr>
          </a:p>
        </p:txBody>
      </p:sp>
      <p:sp>
        <p:nvSpPr>
          <p:cNvPr id="611" name="Google Shape;611;p34"/>
          <p:cNvSpPr/>
          <p:nvPr/>
        </p:nvSpPr>
        <p:spPr>
          <a:xfrm>
            <a:off x="6038250" y="1491750"/>
            <a:ext cx="3021600" cy="2464800"/>
          </a:xfrm>
          <a:prstGeom prst="roundRect">
            <a:avLst>
              <a:gd fmla="val 16667" name="adj"/>
            </a:avLst>
          </a:prstGeom>
          <a:no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p:txBody>
      </p:sp>
      <p:sp>
        <p:nvSpPr>
          <p:cNvPr id="612" name="Google Shape;612;p34"/>
          <p:cNvSpPr/>
          <p:nvPr/>
        </p:nvSpPr>
        <p:spPr>
          <a:xfrm>
            <a:off x="3739200" y="1491750"/>
            <a:ext cx="1665600" cy="2464800"/>
          </a:xfrm>
          <a:prstGeom prst="roundRect">
            <a:avLst>
              <a:gd fmla="val 16667" name="adj"/>
            </a:avLst>
          </a:prstGeom>
          <a:noFill/>
          <a:ln cap="flat" cmpd="sng" w="28575">
            <a:solidFill>
              <a:srgbClr val="E2616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p:txBody>
      </p:sp>
      <p:sp>
        <p:nvSpPr>
          <p:cNvPr id="613" name="Google Shape;613;p34"/>
          <p:cNvSpPr txBox="1"/>
          <p:nvPr>
            <p:ph idx="1" type="body"/>
          </p:nvPr>
        </p:nvSpPr>
        <p:spPr>
          <a:xfrm>
            <a:off x="1379400" y="873800"/>
            <a:ext cx="7529700" cy="571200"/>
          </a:xfrm>
          <a:prstGeom prst="rect">
            <a:avLst/>
          </a:prstGeom>
        </p:spPr>
        <p:txBody>
          <a:bodyPr anchorCtr="0" anchor="t" bIns="0" lIns="0" spcFirstLastPara="1" rIns="0" wrap="square" tIns="0">
            <a:noAutofit/>
          </a:bodyPr>
          <a:lstStyle/>
          <a:p>
            <a:pPr indent="0" lvl="0" marL="0" rtl="0" algn="l">
              <a:lnSpc>
                <a:spcPct val="98181"/>
              </a:lnSpc>
              <a:spcBef>
                <a:spcPts val="1000"/>
              </a:spcBef>
              <a:spcAft>
                <a:spcPts val="0"/>
              </a:spcAft>
              <a:buNone/>
            </a:pPr>
            <a:r>
              <a:rPr b="1" lang="tr-TR" sz="1600">
                <a:solidFill>
                  <a:srgbClr val="4472C4"/>
                </a:solidFill>
                <a:latin typeface="Calibri"/>
                <a:ea typeface="Calibri"/>
                <a:cs typeface="Calibri"/>
                <a:sym typeface="Calibri"/>
              </a:rPr>
              <a:t>  </a:t>
            </a:r>
            <a:r>
              <a:rPr b="1" lang="tr-TR" sz="1600">
                <a:solidFill>
                  <a:srgbClr val="429ED4"/>
                </a:solidFill>
                <a:latin typeface="Calibri"/>
                <a:ea typeface="Calibri"/>
                <a:cs typeface="Calibri"/>
                <a:sym typeface="Calibri"/>
              </a:rPr>
              <a:t>Working Directory</a:t>
            </a:r>
            <a:r>
              <a:rPr b="1" lang="tr-TR" sz="1600">
                <a:solidFill>
                  <a:srgbClr val="4472C4"/>
                </a:solidFill>
                <a:latin typeface="Calibri"/>
                <a:ea typeface="Calibri"/>
                <a:cs typeface="Calibri"/>
                <a:sym typeface="Calibri"/>
              </a:rPr>
              <a:t>		</a:t>
            </a:r>
            <a:r>
              <a:rPr b="1" lang="tr-TR" sz="1600">
                <a:solidFill>
                  <a:srgbClr val="E26161"/>
                </a:solidFill>
                <a:latin typeface="Calibri"/>
                <a:ea typeface="Calibri"/>
                <a:cs typeface="Calibri"/>
                <a:sym typeface="Calibri"/>
              </a:rPr>
              <a:t> Staging Area (Index)</a:t>
            </a:r>
            <a:r>
              <a:rPr b="1" lang="tr-TR" sz="1600">
                <a:solidFill>
                  <a:srgbClr val="4472C4"/>
                </a:solidFill>
                <a:latin typeface="Calibri"/>
                <a:ea typeface="Calibri"/>
                <a:cs typeface="Calibri"/>
                <a:sym typeface="Calibri"/>
              </a:rPr>
              <a:t>		                        </a:t>
            </a:r>
            <a:r>
              <a:rPr b="1" lang="tr-TR" sz="1600">
                <a:solidFill>
                  <a:schemeClr val="accent6"/>
                </a:solidFill>
                <a:latin typeface="Calibri"/>
                <a:ea typeface="Calibri"/>
                <a:cs typeface="Calibri"/>
                <a:sym typeface="Calibri"/>
              </a:rPr>
              <a:t>Repository</a:t>
            </a:r>
            <a:endParaRPr b="1" sz="1600">
              <a:solidFill>
                <a:schemeClr val="accent6"/>
              </a:solidFill>
              <a:latin typeface="Calibri"/>
              <a:ea typeface="Calibri"/>
              <a:cs typeface="Calibri"/>
              <a:sym typeface="Calibri"/>
            </a:endParaRPr>
          </a:p>
          <a:p>
            <a:pPr indent="0" lvl="0" marL="0" rtl="0" algn="l">
              <a:lnSpc>
                <a:spcPct val="98181"/>
              </a:lnSpc>
              <a:spcBef>
                <a:spcPts val="1000"/>
              </a:spcBef>
              <a:spcAft>
                <a:spcPts val="0"/>
              </a:spcAft>
              <a:buNone/>
            </a:pPr>
            <a:r>
              <a:t/>
            </a:r>
            <a:endParaRPr b="1" sz="1600">
              <a:solidFill>
                <a:srgbClr val="4472C4"/>
              </a:solidFill>
              <a:latin typeface="Calibri"/>
              <a:ea typeface="Calibri"/>
              <a:cs typeface="Calibri"/>
              <a:sym typeface="Calibri"/>
            </a:endParaRPr>
          </a:p>
        </p:txBody>
      </p:sp>
      <p:pic>
        <p:nvPicPr>
          <p:cNvPr id="614" name="Google Shape;614;p34"/>
          <p:cNvPicPr preferRelativeResize="0"/>
          <p:nvPr/>
        </p:nvPicPr>
        <p:blipFill>
          <a:blip r:embed="rId3">
            <a:alphaModFix/>
          </a:blip>
          <a:stretch>
            <a:fillRect/>
          </a:stretch>
        </p:blipFill>
        <p:spPr>
          <a:xfrm>
            <a:off x="3884213" y="3747687"/>
            <a:ext cx="1375575" cy="1375575"/>
          </a:xfrm>
          <a:prstGeom prst="rect">
            <a:avLst/>
          </a:prstGeom>
          <a:noFill/>
          <a:ln>
            <a:noFill/>
          </a:ln>
        </p:spPr>
      </p:pic>
      <p:pic>
        <p:nvPicPr>
          <p:cNvPr id="615" name="Google Shape;615;p34"/>
          <p:cNvPicPr preferRelativeResize="0"/>
          <p:nvPr/>
        </p:nvPicPr>
        <p:blipFill>
          <a:blip r:embed="rId4">
            <a:alphaModFix/>
          </a:blip>
          <a:stretch>
            <a:fillRect/>
          </a:stretch>
        </p:blipFill>
        <p:spPr>
          <a:xfrm>
            <a:off x="1567514" y="3747687"/>
            <a:ext cx="1410860" cy="1375575"/>
          </a:xfrm>
          <a:prstGeom prst="rect">
            <a:avLst/>
          </a:prstGeom>
          <a:noFill/>
          <a:ln>
            <a:noFill/>
          </a:ln>
        </p:spPr>
      </p:pic>
      <p:pic>
        <p:nvPicPr>
          <p:cNvPr id="616" name="Google Shape;616;p34"/>
          <p:cNvPicPr preferRelativeResize="0"/>
          <p:nvPr/>
        </p:nvPicPr>
        <p:blipFill>
          <a:blip r:embed="rId5">
            <a:alphaModFix/>
          </a:blip>
          <a:stretch>
            <a:fillRect/>
          </a:stretch>
        </p:blipFill>
        <p:spPr>
          <a:xfrm>
            <a:off x="5986827" y="3894125"/>
            <a:ext cx="1705048" cy="1082700"/>
          </a:xfrm>
          <a:prstGeom prst="rect">
            <a:avLst/>
          </a:prstGeom>
          <a:noFill/>
          <a:ln>
            <a:noFill/>
          </a:ln>
        </p:spPr>
      </p:pic>
      <p:sp>
        <p:nvSpPr>
          <p:cNvPr id="617" name="Google Shape;617;p34"/>
          <p:cNvSpPr/>
          <p:nvPr/>
        </p:nvSpPr>
        <p:spPr>
          <a:xfrm>
            <a:off x="4418588" y="2390008"/>
            <a:ext cx="2791800" cy="725700"/>
          </a:xfrm>
          <a:prstGeom prst="curvedUpArrow">
            <a:avLst>
              <a:gd fmla="val 25000" name="adj1"/>
              <a:gd fmla="val 50000" name="adj2"/>
              <a:gd fmla="val 25000" name="adj3"/>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4"/>
          <p:cNvSpPr/>
          <p:nvPr/>
        </p:nvSpPr>
        <p:spPr>
          <a:xfrm>
            <a:off x="3521250" y="2076975"/>
            <a:ext cx="1983900" cy="34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tr-TR" sz="1800">
                <a:solidFill>
                  <a:schemeClr val="lt1"/>
                </a:solidFill>
                <a:latin typeface="Calibri"/>
                <a:ea typeface="Calibri"/>
                <a:cs typeface="Calibri"/>
                <a:sym typeface="Calibri"/>
              </a:rPr>
              <a:t>git commit -m</a:t>
            </a:r>
            <a:endParaRPr b="1" sz="1800">
              <a:solidFill>
                <a:schemeClr val="lt1"/>
              </a:solidFill>
              <a:latin typeface="Calibri"/>
              <a:ea typeface="Calibri"/>
              <a:cs typeface="Calibri"/>
              <a:sym typeface="Calibri"/>
            </a:endParaRPr>
          </a:p>
        </p:txBody>
      </p:sp>
      <p:sp>
        <p:nvSpPr>
          <p:cNvPr id="619" name="Google Shape;619;p34"/>
          <p:cNvSpPr/>
          <p:nvPr/>
        </p:nvSpPr>
        <p:spPr>
          <a:xfrm>
            <a:off x="6564875" y="3331063"/>
            <a:ext cx="378300" cy="347700"/>
          </a:xfrm>
          <a:prstGeom prst="smileyFace">
            <a:avLst>
              <a:gd fmla="val 4653" name="adj"/>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4"/>
          <p:cNvSpPr/>
          <p:nvPr/>
        </p:nvSpPr>
        <p:spPr>
          <a:xfrm>
            <a:off x="7055700" y="3330013"/>
            <a:ext cx="848700" cy="349800"/>
          </a:xfrm>
          <a:prstGeom prst="homePlate">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tr-TR">
                <a:solidFill>
                  <a:schemeClr val="lt1"/>
                </a:solidFill>
                <a:latin typeface="Calibri"/>
                <a:ea typeface="Calibri"/>
                <a:cs typeface="Calibri"/>
                <a:sym typeface="Calibri"/>
              </a:rPr>
              <a:t>Master</a:t>
            </a:r>
            <a:endParaRPr b="1">
              <a:solidFill>
                <a:schemeClr val="lt1"/>
              </a:solidFill>
              <a:latin typeface="Calibri"/>
              <a:ea typeface="Calibri"/>
              <a:cs typeface="Calibri"/>
              <a:sym typeface="Calibri"/>
            </a:endParaRPr>
          </a:p>
        </p:txBody>
      </p:sp>
      <p:sp>
        <p:nvSpPr>
          <p:cNvPr id="621" name="Google Shape;621;p34"/>
          <p:cNvSpPr/>
          <p:nvPr/>
        </p:nvSpPr>
        <p:spPr>
          <a:xfrm>
            <a:off x="7946300" y="3330025"/>
            <a:ext cx="388500" cy="349800"/>
          </a:xfrm>
          <a:prstGeom prst="ellipse">
            <a:avLst/>
          </a:prstGeom>
          <a:solidFill>
            <a:srgbClr val="CC8B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4"/>
          <p:cNvSpPr txBox="1"/>
          <p:nvPr/>
        </p:nvSpPr>
        <p:spPr>
          <a:xfrm>
            <a:off x="6475225" y="2554975"/>
            <a:ext cx="2433900" cy="873900"/>
          </a:xfrm>
          <a:prstGeom prst="rect">
            <a:avLst/>
          </a:prstGeom>
          <a:noFill/>
          <a:ln>
            <a:noFill/>
          </a:ln>
        </p:spPr>
        <p:txBody>
          <a:bodyPr anchorCtr="0" anchor="t" bIns="91425" lIns="91425" spcFirstLastPara="1" rIns="91425" wrap="square" tIns="91425">
            <a:noAutofit/>
          </a:bodyPr>
          <a:lstStyle/>
          <a:p>
            <a:pPr indent="0" lvl="0" marL="914400" rtl="0" algn="l">
              <a:lnSpc>
                <a:spcPct val="110000"/>
              </a:lnSpc>
              <a:spcBef>
                <a:spcPts val="600"/>
              </a:spcBef>
              <a:spcAft>
                <a:spcPts val="0"/>
              </a:spcAft>
              <a:buNone/>
            </a:pPr>
            <a:r>
              <a:rPr lang="tr-TR" sz="2400">
                <a:solidFill>
                  <a:schemeClr val="lt1"/>
                </a:solidFill>
                <a:highlight>
                  <a:srgbClr val="434343"/>
                </a:highlight>
                <a:latin typeface="Calibri"/>
                <a:ea typeface="Calibri"/>
                <a:cs typeface="Calibri"/>
                <a:sym typeface="Calibri"/>
              </a:rPr>
              <a:t>   </a:t>
            </a:r>
            <a:r>
              <a:rPr b="1" lang="tr-TR" sz="2400">
                <a:solidFill>
                  <a:schemeClr val="lt1"/>
                </a:solidFill>
                <a:highlight>
                  <a:srgbClr val="434343"/>
                </a:highlight>
                <a:latin typeface="Calibri"/>
                <a:ea typeface="Calibri"/>
                <a:cs typeface="Calibri"/>
                <a:sym typeface="Calibri"/>
              </a:rPr>
              <a:t>git log </a:t>
            </a:r>
            <a:r>
              <a:rPr b="1" lang="tr-TR" sz="2400">
                <a:solidFill>
                  <a:srgbClr val="434343"/>
                </a:solidFill>
                <a:highlight>
                  <a:srgbClr val="434343"/>
                </a:highlight>
                <a:latin typeface="Calibri"/>
                <a:ea typeface="Calibri"/>
                <a:cs typeface="Calibri"/>
                <a:sym typeface="Calibri"/>
              </a:rPr>
              <a:t>t</a:t>
            </a:r>
            <a:endParaRPr sz="2400">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35"/>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Commit</a:t>
            </a:r>
            <a:endParaRPr b="1">
              <a:solidFill>
                <a:srgbClr val="429ED4"/>
              </a:solidFill>
              <a:latin typeface="Calibri"/>
              <a:ea typeface="Calibri"/>
              <a:cs typeface="Calibri"/>
              <a:sym typeface="Calibri"/>
            </a:endParaRPr>
          </a:p>
        </p:txBody>
      </p:sp>
      <p:sp>
        <p:nvSpPr>
          <p:cNvPr id="628" name="Google Shape;628;p35"/>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629" name="Google Shape;629;p35"/>
          <p:cNvSpPr txBox="1"/>
          <p:nvPr>
            <p:ph idx="1" type="body"/>
          </p:nvPr>
        </p:nvSpPr>
        <p:spPr>
          <a:xfrm>
            <a:off x="647125" y="715800"/>
            <a:ext cx="8262000" cy="42186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Commit the files on the stage</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2800">
                <a:solidFill>
                  <a:schemeClr val="lt1"/>
                </a:solidFill>
                <a:highlight>
                  <a:srgbClr val="434343"/>
                </a:highlight>
                <a:latin typeface="Calibri"/>
                <a:ea typeface="Calibri"/>
                <a:cs typeface="Calibri"/>
                <a:sym typeface="Calibri"/>
              </a:rPr>
              <a:t>   </a:t>
            </a:r>
            <a:r>
              <a:rPr b="1" lang="tr-TR" sz="2800">
                <a:solidFill>
                  <a:schemeClr val="lt1"/>
                </a:solidFill>
                <a:highlight>
                  <a:srgbClr val="434343"/>
                </a:highlight>
                <a:latin typeface="Calibri"/>
                <a:ea typeface="Calibri"/>
                <a:cs typeface="Calibri"/>
                <a:sym typeface="Calibri"/>
              </a:rPr>
              <a:t>git commit -m </a:t>
            </a:r>
            <a:r>
              <a:rPr b="1" lang="tr-TR" sz="2800">
                <a:solidFill>
                  <a:srgbClr val="FF9900"/>
                </a:solidFill>
                <a:highlight>
                  <a:srgbClr val="434343"/>
                </a:highlight>
                <a:latin typeface="Calibri"/>
                <a:ea typeface="Calibri"/>
                <a:cs typeface="Calibri"/>
                <a:sym typeface="Calibri"/>
              </a:rPr>
              <a:t>”message”</a:t>
            </a:r>
            <a:r>
              <a:rPr b="1" lang="tr-TR" sz="2800">
                <a:solidFill>
                  <a:schemeClr val="lt1"/>
                </a:solidFill>
                <a:highlight>
                  <a:srgbClr val="434343"/>
                </a:highlight>
                <a:latin typeface="Calibri"/>
                <a:ea typeface="Calibri"/>
                <a:cs typeface="Calibri"/>
                <a:sym typeface="Calibri"/>
              </a:rPr>
              <a:t> </a:t>
            </a:r>
            <a:r>
              <a:rPr b="1" lang="tr-TR" sz="2800">
                <a:solidFill>
                  <a:srgbClr val="434343"/>
                </a:solidFill>
                <a:highlight>
                  <a:srgbClr val="434343"/>
                </a:highlight>
                <a:latin typeface="Calibri"/>
                <a:ea typeface="Calibri"/>
                <a:cs typeface="Calibri"/>
                <a:sym typeface="Calibri"/>
              </a:rPr>
              <a:t>t</a:t>
            </a:r>
            <a:endParaRPr b="1" sz="2800">
              <a:solidFill>
                <a:srgbClr val="434343"/>
              </a:solidFill>
              <a:highlight>
                <a:srgbClr val="434343"/>
              </a:highlight>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Add and commit all tracked files</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2800">
                <a:solidFill>
                  <a:schemeClr val="lt1"/>
                </a:solidFill>
                <a:highlight>
                  <a:srgbClr val="434343"/>
                </a:highlight>
                <a:latin typeface="Calibri"/>
                <a:ea typeface="Calibri"/>
                <a:cs typeface="Calibri"/>
                <a:sym typeface="Calibri"/>
              </a:rPr>
              <a:t>   </a:t>
            </a:r>
            <a:r>
              <a:rPr b="1" lang="tr-TR" sz="2800">
                <a:solidFill>
                  <a:schemeClr val="lt1"/>
                </a:solidFill>
                <a:highlight>
                  <a:srgbClr val="434343"/>
                </a:highlight>
                <a:latin typeface="Calibri"/>
                <a:ea typeface="Calibri"/>
                <a:cs typeface="Calibri"/>
                <a:sym typeface="Calibri"/>
              </a:rPr>
              <a:t>git commit -am </a:t>
            </a:r>
            <a:r>
              <a:rPr b="1" lang="tr-TR" sz="2800">
                <a:solidFill>
                  <a:srgbClr val="FF9900"/>
                </a:solidFill>
                <a:highlight>
                  <a:srgbClr val="434343"/>
                </a:highlight>
                <a:latin typeface="Calibri"/>
                <a:ea typeface="Calibri"/>
                <a:cs typeface="Calibri"/>
                <a:sym typeface="Calibri"/>
              </a:rPr>
              <a:t>”message”</a:t>
            </a:r>
            <a:r>
              <a:rPr b="1" lang="tr-TR" sz="2800">
                <a:solidFill>
                  <a:schemeClr val="lt1"/>
                </a:solidFill>
                <a:highlight>
                  <a:srgbClr val="434343"/>
                </a:highlight>
                <a:latin typeface="Calibri"/>
                <a:ea typeface="Calibri"/>
                <a:cs typeface="Calibri"/>
                <a:sym typeface="Calibri"/>
              </a:rPr>
              <a:t> </a:t>
            </a:r>
            <a:r>
              <a:rPr b="1" lang="tr-TR" sz="2800">
                <a:solidFill>
                  <a:srgbClr val="434343"/>
                </a:solidFill>
                <a:highlight>
                  <a:srgbClr val="434343"/>
                </a:highlight>
                <a:latin typeface="Calibri"/>
                <a:ea typeface="Calibri"/>
                <a:cs typeface="Calibri"/>
                <a:sym typeface="Calibri"/>
              </a:rPr>
              <a:t>t</a:t>
            </a:r>
            <a:endParaRPr b="1" sz="2800">
              <a:solidFill>
                <a:srgbClr val="434343"/>
              </a:solidFill>
              <a:highlight>
                <a:srgbClr val="434343"/>
              </a:highlight>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amend commit message</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2800">
                <a:solidFill>
                  <a:schemeClr val="lt1"/>
                </a:solidFill>
                <a:highlight>
                  <a:srgbClr val="434343"/>
                </a:highlight>
                <a:latin typeface="Calibri"/>
                <a:ea typeface="Calibri"/>
                <a:cs typeface="Calibri"/>
                <a:sym typeface="Calibri"/>
              </a:rPr>
              <a:t>   </a:t>
            </a:r>
            <a:r>
              <a:rPr b="1" lang="tr-TR" sz="2800">
                <a:solidFill>
                  <a:schemeClr val="lt1"/>
                </a:solidFill>
                <a:highlight>
                  <a:srgbClr val="434343"/>
                </a:highlight>
                <a:latin typeface="Calibri"/>
                <a:ea typeface="Calibri"/>
                <a:cs typeface="Calibri"/>
                <a:sym typeface="Calibri"/>
              </a:rPr>
              <a:t>git commit --ammend </a:t>
            </a:r>
            <a:r>
              <a:rPr b="1" lang="tr-TR" sz="2800">
                <a:solidFill>
                  <a:srgbClr val="434343"/>
                </a:solidFill>
                <a:highlight>
                  <a:srgbClr val="434343"/>
                </a:highlight>
                <a:latin typeface="Calibri"/>
                <a:ea typeface="Calibri"/>
                <a:cs typeface="Calibri"/>
                <a:sym typeface="Calibri"/>
              </a:rPr>
              <a:t>t</a:t>
            </a:r>
            <a:endParaRPr b="1" sz="2800">
              <a:solidFill>
                <a:srgbClr val="434343"/>
              </a:solidFill>
              <a:highlight>
                <a:srgbClr val="434343"/>
              </a:highlight>
              <a:latin typeface="Calibri"/>
              <a:ea typeface="Calibri"/>
              <a:cs typeface="Calibri"/>
              <a:sym typeface="Calibri"/>
            </a:endParaRPr>
          </a:p>
          <a:p>
            <a:pPr indent="0" lvl="0" marL="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36"/>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Remove from stage</a:t>
            </a:r>
            <a:endParaRPr b="1">
              <a:solidFill>
                <a:srgbClr val="429ED4"/>
              </a:solidFill>
              <a:latin typeface="Calibri"/>
              <a:ea typeface="Calibri"/>
              <a:cs typeface="Calibri"/>
              <a:sym typeface="Calibri"/>
            </a:endParaRPr>
          </a:p>
        </p:txBody>
      </p:sp>
      <p:sp>
        <p:nvSpPr>
          <p:cNvPr id="635" name="Google Shape;635;p36"/>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636" name="Google Shape;636;p36"/>
          <p:cNvSpPr/>
          <p:nvPr/>
        </p:nvSpPr>
        <p:spPr>
          <a:xfrm>
            <a:off x="1440150" y="1491750"/>
            <a:ext cx="1665600" cy="2464800"/>
          </a:xfrm>
          <a:prstGeom prst="roundRect">
            <a:avLst>
              <a:gd fmla="val 16667" name="adj"/>
            </a:avLst>
          </a:prstGeom>
          <a:noFill/>
          <a:ln cap="flat" cmpd="sng" w="28575">
            <a:solidFill>
              <a:srgbClr val="429ED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a:p>
            <a:pPr indent="0" lvl="0" marL="0" rtl="0" algn="l">
              <a:spcBef>
                <a:spcPts val="0"/>
              </a:spcBef>
              <a:spcAft>
                <a:spcPts val="0"/>
              </a:spcAft>
              <a:buNone/>
            </a:pPr>
            <a:r>
              <a:rPr b="1" lang="tr-TR">
                <a:solidFill>
                  <a:srgbClr val="666666"/>
                </a:solidFill>
                <a:latin typeface="Calibri"/>
                <a:ea typeface="Calibri"/>
                <a:cs typeface="Calibri"/>
                <a:sym typeface="Calibri"/>
              </a:rPr>
              <a:t>new_file.txt</a:t>
            </a:r>
            <a:endParaRPr b="1">
              <a:solidFill>
                <a:srgbClr val="666666"/>
              </a:solidFill>
              <a:latin typeface="Calibri"/>
              <a:ea typeface="Calibri"/>
              <a:cs typeface="Calibri"/>
              <a:sym typeface="Calibri"/>
            </a:endParaRPr>
          </a:p>
          <a:p>
            <a:pPr indent="0" lvl="0" marL="0" rtl="0" algn="l">
              <a:spcBef>
                <a:spcPts val="0"/>
              </a:spcBef>
              <a:spcAft>
                <a:spcPts val="0"/>
              </a:spcAft>
              <a:buNone/>
            </a:pPr>
            <a:r>
              <a:t/>
            </a:r>
            <a:endParaRPr b="1">
              <a:solidFill>
                <a:schemeClr val="accent3"/>
              </a:solidFill>
              <a:latin typeface="Calibri"/>
              <a:ea typeface="Calibri"/>
              <a:cs typeface="Calibri"/>
              <a:sym typeface="Calibri"/>
            </a:endParaRPr>
          </a:p>
        </p:txBody>
      </p:sp>
      <p:sp>
        <p:nvSpPr>
          <p:cNvPr id="637" name="Google Shape;637;p36"/>
          <p:cNvSpPr/>
          <p:nvPr/>
        </p:nvSpPr>
        <p:spPr>
          <a:xfrm>
            <a:off x="6038250" y="1491750"/>
            <a:ext cx="1665600" cy="2464800"/>
          </a:xfrm>
          <a:prstGeom prst="roundRect">
            <a:avLst>
              <a:gd fmla="val 16667" name="adj"/>
            </a:avLst>
          </a:prstGeom>
          <a:no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666666"/>
              </a:solidFill>
              <a:latin typeface="Calibri"/>
              <a:ea typeface="Calibri"/>
              <a:cs typeface="Calibri"/>
              <a:sym typeface="Calibri"/>
            </a:endParaRPr>
          </a:p>
        </p:txBody>
      </p:sp>
      <p:sp>
        <p:nvSpPr>
          <p:cNvPr id="638" name="Google Shape;638;p36"/>
          <p:cNvSpPr/>
          <p:nvPr/>
        </p:nvSpPr>
        <p:spPr>
          <a:xfrm>
            <a:off x="3739200" y="1491750"/>
            <a:ext cx="1665600" cy="2464800"/>
          </a:xfrm>
          <a:prstGeom prst="roundRect">
            <a:avLst>
              <a:gd fmla="val 16667" name="adj"/>
            </a:avLst>
          </a:prstGeom>
          <a:noFill/>
          <a:ln cap="flat" cmpd="sng" w="28575">
            <a:solidFill>
              <a:srgbClr val="E2616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a:p>
            <a:pPr indent="0" lvl="0" marL="0" rtl="0" algn="l">
              <a:spcBef>
                <a:spcPts val="0"/>
              </a:spcBef>
              <a:spcAft>
                <a:spcPts val="0"/>
              </a:spcAft>
              <a:buNone/>
            </a:pPr>
            <a:r>
              <a:rPr b="1" lang="tr-TR">
                <a:solidFill>
                  <a:srgbClr val="666666"/>
                </a:solidFill>
                <a:latin typeface="Calibri"/>
                <a:ea typeface="Calibri"/>
                <a:cs typeface="Calibri"/>
                <a:sym typeface="Calibri"/>
              </a:rPr>
              <a:t>new_file.txt</a:t>
            </a:r>
            <a:endParaRPr b="1">
              <a:solidFill>
                <a:srgbClr val="666666"/>
              </a:solidFill>
              <a:latin typeface="Calibri"/>
              <a:ea typeface="Calibri"/>
              <a:cs typeface="Calibri"/>
              <a:sym typeface="Calibri"/>
            </a:endParaRPr>
          </a:p>
        </p:txBody>
      </p:sp>
      <p:sp>
        <p:nvSpPr>
          <p:cNvPr id="639" name="Google Shape;639;p36"/>
          <p:cNvSpPr txBox="1"/>
          <p:nvPr>
            <p:ph idx="1" type="body"/>
          </p:nvPr>
        </p:nvSpPr>
        <p:spPr>
          <a:xfrm>
            <a:off x="1379400" y="873800"/>
            <a:ext cx="6324600" cy="571200"/>
          </a:xfrm>
          <a:prstGeom prst="rect">
            <a:avLst/>
          </a:prstGeom>
        </p:spPr>
        <p:txBody>
          <a:bodyPr anchorCtr="0" anchor="t" bIns="0" lIns="0" spcFirstLastPara="1" rIns="0" wrap="square" tIns="0">
            <a:noAutofit/>
          </a:bodyPr>
          <a:lstStyle/>
          <a:p>
            <a:pPr indent="0" lvl="0" marL="0" rtl="0" algn="l">
              <a:lnSpc>
                <a:spcPct val="98181"/>
              </a:lnSpc>
              <a:spcBef>
                <a:spcPts val="1000"/>
              </a:spcBef>
              <a:spcAft>
                <a:spcPts val="0"/>
              </a:spcAft>
              <a:buNone/>
            </a:pPr>
            <a:r>
              <a:rPr b="1" lang="tr-TR" sz="1600">
                <a:solidFill>
                  <a:srgbClr val="4472C4"/>
                </a:solidFill>
                <a:latin typeface="Calibri"/>
                <a:ea typeface="Calibri"/>
                <a:cs typeface="Calibri"/>
                <a:sym typeface="Calibri"/>
              </a:rPr>
              <a:t>  </a:t>
            </a:r>
            <a:r>
              <a:rPr b="1" lang="tr-TR" sz="1600">
                <a:solidFill>
                  <a:srgbClr val="429ED4"/>
                </a:solidFill>
                <a:latin typeface="Calibri"/>
                <a:ea typeface="Calibri"/>
                <a:cs typeface="Calibri"/>
                <a:sym typeface="Calibri"/>
              </a:rPr>
              <a:t>Working Directory</a:t>
            </a:r>
            <a:r>
              <a:rPr b="1" lang="tr-TR" sz="1600">
                <a:solidFill>
                  <a:srgbClr val="4472C4"/>
                </a:solidFill>
                <a:latin typeface="Calibri"/>
                <a:ea typeface="Calibri"/>
                <a:cs typeface="Calibri"/>
                <a:sym typeface="Calibri"/>
              </a:rPr>
              <a:t>		</a:t>
            </a:r>
            <a:r>
              <a:rPr b="1" lang="tr-TR" sz="1600">
                <a:solidFill>
                  <a:srgbClr val="E26161"/>
                </a:solidFill>
                <a:latin typeface="Calibri"/>
                <a:ea typeface="Calibri"/>
                <a:cs typeface="Calibri"/>
                <a:sym typeface="Calibri"/>
              </a:rPr>
              <a:t> Staging Area (Index)</a:t>
            </a:r>
            <a:r>
              <a:rPr b="1" lang="tr-TR" sz="1600">
                <a:solidFill>
                  <a:srgbClr val="4472C4"/>
                </a:solidFill>
                <a:latin typeface="Calibri"/>
                <a:ea typeface="Calibri"/>
                <a:cs typeface="Calibri"/>
                <a:sym typeface="Calibri"/>
              </a:rPr>
              <a:t>		          </a:t>
            </a:r>
            <a:r>
              <a:rPr b="1" lang="tr-TR" sz="1600">
                <a:solidFill>
                  <a:schemeClr val="accent6"/>
                </a:solidFill>
                <a:latin typeface="Calibri"/>
                <a:ea typeface="Calibri"/>
                <a:cs typeface="Calibri"/>
                <a:sym typeface="Calibri"/>
              </a:rPr>
              <a:t>Repository</a:t>
            </a:r>
            <a:endParaRPr b="1" sz="1600">
              <a:solidFill>
                <a:schemeClr val="accent6"/>
              </a:solidFill>
              <a:latin typeface="Calibri"/>
              <a:ea typeface="Calibri"/>
              <a:cs typeface="Calibri"/>
              <a:sym typeface="Calibri"/>
            </a:endParaRPr>
          </a:p>
          <a:p>
            <a:pPr indent="0" lvl="0" marL="0" rtl="0" algn="l">
              <a:lnSpc>
                <a:spcPct val="98181"/>
              </a:lnSpc>
              <a:spcBef>
                <a:spcPts val="1000"/>
              </a:spcBef>
              <a:spcAft>
                <a:spcPts val="0"/>
              </a:spcAft>
              <a:buNone/>
            </a:pPr>
            <a:r>
              <a:t/>
            </a:r>
            <a:endParaRPr b="1" sz="1600">
              <a:solidFill>
                <a:srgbClr val="4472C4"/>
              </a:solidFill>
              <a:latin typeface="Calibri"/>
              <a:ea typeface="Calibri"/>
              <a:cs typeface="Calibri"/>
              <a:sym typeface="Calibri"/>
            </a:endParaRPr>
          </a:p>
        </p:txBody>
      </p:sp>
      <p:pic>
        <p:nvPicPr>
          <p:cNvPr id="640" name="Google Shape;640;p36"/>
          <p:cNvPicPr preferRelativeResize="0"/>
          <p:nvPr/>
        </p:nvPicPr>
        <p:blipFill>
          <a:blip r:embed="rId3">
            <a:alphaModFix/>
          </a:blip>
          <a:stretch>
            <a:fillRect/>
          </a:stretch>
        </p:blipFill>
        <p:spPr>
          <a:xfrm>
            <a:off x="3884213" y="3747687"/>
            <a:ext cx="1375575" cy="1375575"/>
          </a:xfrm>
          <a:prstGeom prst="rect">
            <a:avLst/>
          </a:prstGeom>
          <a:noFill/>
          <a:ln>
            <a:noFill/>
          </a:ln>
        </p:spPr>
      </p:pic>
      <p:pic>
        <p:nvPicPr>
          <p:cNvPr id="641" name="Google Shape;641;p36"/>
          <p:cNvPicPr preferRelativeResize="0"/>
          <p:nvPr/>
        </p:nvPicPr>
        <p:blipFill>
          <a:blip r:embed="rId4">
            <a:alphaModFix/>
          </a:blip>
          <a:stretch>
            <a:fillRect/>
          </a:stretch>
        </p:blipFill>
        <p:spPr>
          <a:xfrm>
            <a:off x="1567514" y="3747687"/>
            <a:ext cx="1410860" cy="1375575"/>
          </a:xfrm>
          <a:prstGeom prst="rect">
            <a:avLst/>
          </a:prstGeom>
          <a:noFill/>
          <a:ln>
            <a:noFill/>
          </a:ln>
        </p:spPr>
      </p:pic>
      <p:pic>
        <p:nvPicPr>
          <p:cNvPr id="642" name="Google Shape;642;p36"/>
          <p:cNvPicPr preferRelativeResize="0"/>
          <p:nvPr/>
        </p:nvPicPr>
        <p:blipFill>
          <a:blip r:embed="rId5">
            <a:alphaModFix/>
          </a:blip>
          <a:stretch>
            <a:fillRect/>
          </a:stretch>
        </p:blipFill>
        <p:spPr>
          <a:xfrm>
            <a:off x="5986827" y="3894125"/>
            <a:ext cx="1705048" cy="1082700"/>
          </a:xfrm>
          <a:prstGeom prst="rect">
            <a:avLst/>
          </a:prstGeom>
          <a:noFill/>
          <a:ln>
            <a:noFill/>
          </a:ln>
        </p:spPr>
      </p:pic>
      <p:sp>
        <p:nvSpPr>
          <p:cNvPr id="643" name="Google Shape;643;p36"/>
          <p:cNvSpPr/>
          <p:nvPr/>
        </p:nvSpPr>
        <p:spPr>
          <a:xfrm flipH="1">
            <a:off x="1881500" y="2694800"/>
            <a:ext cx="2537100" cy="725700"/>
          </a:xfrm>
          <a:prstGeom prst="curvedUpArrow">
            <a:avLst>
              <a:gd fmla="val 25000" name="adj1"/>
              <a:gd fmla="val 50000" name="adj2"/>
              <a:gd fmla="val 25000" name="adj3"/>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6"/>
          <p:cNvSpPr/>
          <p:nvPr/>
        </p:nvSpPr>
        <p:spPr>
          <a:xfrm>
            <a:off x="3681225" y="2381775"/>
            <a:ext cx="1925100" cy="34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tr-TR" sz="1800">
                <a:solidFill>
                  <a:schemeClr val="lt1"/>
                </a:solidFill>
                <a:latin typeface="Calibri"/>
                <a:ea typeface="Calibri"/>
                <a:cs typeface="Calibri"/>
                <a:sym typeface="Calibri"/>
              </a:rPr>
              <a:t>git rm --cached</a:t>
            </a:r>
            <a:endParaRPr b="1" sz="1800">
              <a:solidFill>
                <a:schemeClr val="lt1"/>
              </a:solidFill>
              <a:latin typeface="Calibri"/>
              <a:ea typeface="Calibri"/>
              <a:cs typeface="Calibri"/>
              <a:sym typeface="Calibri"/>
            </a:endParaRPr>
          </a:p>
        </p:txBody>
      </p:sp>
      <p:sp>
        <p:nvSpPr>
          <p:cNvPr id="645" name="Google Shape;645;p36"/>
          <p:cNvSpPr/>
          <p:nvPr/>
        </p:nvSpPr>
        <p:spPr>
          <a:xfrm>
            <a:off x="3511575" y="3544325"/>
            <a:ext cx="2264400" cy="34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tr-TR" sz="1800">
                <a:solidFill>
                  <a:schemeClr val="lt1"/>
                </a:solidFill>
                <a:latin typeface="Calibri"/>
                <a:ea typeface="Calibri"/>
                <a:cs typeface="Calibri"/>
                <a:sym typeface="Calibri"/>
              </a:rPr>
              <a:t>git restore --staged</a:t>
            </a:r>
            <a:endParaRPr b="1" sz="1800">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10"/>
          <p:cNvSpPr txBox="1"/>
          <p:nvPr>
            <p:ph type="ctrTitle"/>
          </p:nvPr>
        </p:nvSpPr>
        <p:spPr>
          <a:xfrm>
            <a:off x="1085850" y="1991850"/>
            <a:ext cx="5865900" cy="1159800"/>
          </a:xfrm>
          <a:prstGeom prst="rect">
            <a:avLst/>
          </a:prstGeom>
          <a:noFill/>
          <a:ln>
            <a:noFill/>
          </a:ln>
        </p:spPr>
        <p:txBody>
          <a:bodyPr anchorCtr="0" anchor="ctr" bIns="0" lIns="0" spcFirstLastPara="1" rIns="0" wrap="square" tIns="0">
            <a:noAutofit/>
          </a:bodyPr>
          <a:lstStyle/>
          <a:p>
            <a:pPr indent="0" lvl="0" marL="0" rtl="0" algn="l">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What’s Version Control?</a:t>
            </a:r>
            <a:endParaRPr sz="3600">
              <a:solidFill>
                <a:srgbClr val="741B47"/>
              </a:solidFill>
              <a:latin typeface="Raleway Medium"/>
              <a:ea typeface="Raleway Medium"/>
              <a:cs typeface="Raleway Medium"/>
              <a:sym typeface="Raleway Medium"/>
            </a:endParaRPr>
          </a:p>
        </p:txBody>
      </p:sp>
      <p:sp>
        <p:nvSpPr>
          <p:cNvPr id="340" name="Google Shape;340;p10"/>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0" lang="tr-TR" sz="3600" u="none" cap="none" strike="noStrike">
                <a:solidFill>
                  <a:schemeClr val="lt1"/>
                </a:solidFill>
                <a:latin typeface="Raleway Medium"/>
                <a:ea typeface="Raleway Medium"/>
                <a:cs typeface="Raleway Medium"/>
                <a:sym typeface="Raleway Medium"/>
              </a:rPr>
              <a:t>1</a:t>
            </a:r>
            <a:endParaRPr b="0" i="0" sz="3600" u="none" cap="none" strike="noStrike">
              <a:solidFill>
                <a:schemeClr val="lt1"/>
              </a:solidFill>
              <a:latin typeface="Raleway Medium"/>
              <a:ea typeface="Raleway Medium"/>
              <a:cs typeface="Raleway Medium"/>
              <a:sym typeface="Raleway Medium"/>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37"/>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Checkout from Repo</a:t>
            </a:r>
            <a:endParaRPr b="1">
              <a:solidFill>
                <a:srgbClr val="429ED4"/>
              </a:solidFill>
              <a:latin typeface="Calibri"/>
              <a:ea typeface="Calibri"/>
              <a:cs typeface="Calibri"/>
              <a:sym typeface="Calibri"/>
            </a:endParaRPr>
          </a:p>
        </p:txBody>
      </p:sp>
      <p:sp>
        <p:nvSpPr>
          <p:cNvPr id="651" name="Google Shape;651;p37"/>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652" name="Google Shape;652;p37"/>
          <p:cNvSpPr/>
          <p:nvPr/>
        </p:nvSpPr>
        <p:spPr>
          <a:xfrm>
            <a:off x="1440150" y="1491750"/>
            <a:ext cx="1665600" cy="2464800"/>
          </a:xfrm>
          <a:prstGeom prst="roundRect">
            <a:avLst>
              <a:gd fmla="val 16667" name="adj"/>
            </a:avLst>
          </a:prstGeom>
          <a:noFill/>
          <a:ln cap="flat" cmpd="sng" w="28575">
            <a:solidFill>
              <a:srgbClr val="429ED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chemeClr val="accent4"/>
                </a:solidFill>
                <a:latin typeface="Calibri"/>
                <a:ea typeface="Calibri"/>
                <a:cs typeface="Calibri"/>
                <a:sym typeface="Calibri"/>
              </a:rPr>
              <a:t>resume</a:t>
            </a:r>
            <a:r>
              <a:rPr b="1" lang="tr-TR">
                <a:solidFill>
                  <a:schemeClr val="accent4"/>
                </a:solidFill>
                <a:latin typeface="Calibri"/>
                <a:ea typeface="Calibri"/>
                <a:cs typeface="Calibri"/>
                <a:sym typeface="Calibri"/>
              </a:rPr>
              <a:t>.txt</a:t>
            </a:r>
            <a:endParaRPr b="1">
              <a:solidFill>
                <a:schemeClr val="accent4"/>
              </a:solidFill>
              <a:latin typeface="Calibri"/>
              <a:ea typeface="Calibri"/>
              <a:cs typeface="Calibri"/>
              <a:sym typeface="Calibri"/>
            </a:endParaRPr>
          </a:p>
          <a:p>
            <a:pPr indent="0" lvl="0" marL="0" rtl="0" algn="l">
              <a:spcBef>
                <a:spcPts val="0"/>
              </a:spcBef>
              <a:spcAft>
                <a:spcPts val="0"/>
              </a:spcAft>
              <a:buNone/>
            </a:pPr>
            <a:r>
              <a:rPr b="1" lang="tr-TR">
                <a:solidFill>
                  <a:schemeClr val="accent4"/>
                </a:solidFill>
                <a:latin typeface="Calibri"/>
                <a:ea typeface="Calibri"/>
                <a:cs typeface="Calibri"/>
                <a:sym typeface="Calibri"/>
              </a:rPr>
              <a:t>new_file.txt</a:t>
            </a:r>
            <a:endParaRPr b="1">
              <a:solidFill>
                <a:schemeClr val="accent4"/>
              </a:solidFill>
              <a:latin typeface="Calibri"/>
              <a:ea typeface="Calibri"/>
              <a:cs typeface="Calibri"/>
              <a:sym typeface="Calibri"/>
            </a:endParaRPr>
          </a:p>
          <a:p>
            <a:pPr indent="0" lvl="0" marL="0" rtl="0" algn="l">
              <a:spcBef>
                <a:spcPts val="0"/>
              </a:spcBef>
              <a:spcAft>
                <a:spcPts val="0"/>
              </a:spcAft>
              <a:buNone/>
            </a:pPr>
            <a:r>
              <a:t/>
            </a:r>
            <a:endParaRPr b="1">
              <a:solidFill>
                <a:schemeClr val="accent3"/>
              </a:solidFill>
              <a:latin typeface="Calibri"/>
              <a:ea typeface="Calibri"/>
              <a:cs typeface="Calibri"/>
              <a:sym typeface="Calibri"/>
            </a:endParaRPr>
          </a:p>
        </p:txBody>
      </p:sp>
      <p:sp>
        <p:nvSpPr>
          <p:cNvPr id="653" name="Google Shape;653;p37"/>
          <p:cNvSpPr/>
          <p:nvPr/>
        </p:nvSpPr>
        <p:spPr>
          <a:xfrm>
            <a:off x="6038250" y="1491750"/>
            <a:ext cx="1665600" cy="2464800"/>
          </a:xfrm>
          <a:prstGeom prst="roundRect">
            <a:avLst>
              <a:gd fmla="val 16667" name="adj"/>
            </a:avLst>
          </a:prstGeom>
          <a:no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a:p>
            <a:pPr indent="0" lvl="0" marL="0" rtl="0" algn="l">
              <a:spcBef>
                <a:spcPts val="0"/>
              </a:spcBef>
              <a:spcAft>
                <a:spcPts val="0"/>
              </a:spcAft>
              <a:buNone/>
            </a:pPr>
            <a:r>
              <a:rPr b="1" lang="tr-TR">
                <a:solidFill>
                  <a:srgbClr val="666666"/>
                </a:solidFill>
                <a:latin typeface="Calibri"/>
                <a:ea typeface="Calibri"/>
                <a:cs typeface="Calibri"/>
                <a:sym typeface="Calibri"/>
              </a:rPr>
              <a:t>new-file.txt</a:t>
            </a:r>
            <a:endParaRPr b="1">
              <a:solidFill>
                <a:srgbClr val="666666"/>
              </a:solidFill>
              <a:latin typeface="Calibri"/>
              <a:ea typeface="Calibri"/>
              <a:cs typeface="Calibri"/>
              <a:sym typeface="Calibri"/>
            </a:endParaRPr>
          </a:p>
        </p:txBody>
      </p:sp>
      <p:sp>
        <p:nvSpPr>
          <p:cNvPr id="654" name="Google Shape;654;p37"/>
          <p:cNvSpPr/>
          <p:nvPr/>
        </p:nvSpPr>
        <p:spPr>
          <a:xfrm>
            <a:off x="3739200" y="1491750"/>
            <a:ext cx="1665600" cy="2464800"/>
          </a:xfrm>
          <a:prstGeom prst="roundRect">
            <a:avLst>
              <a:gd fmla="val 16667" name="adj"/>
            </a:avLst>
          </a:prstGeom>
          <a:noFill/>
          <a:ln cap="flat" cmpd="sng" w="28575">
            <a:solidFill>
              <a:srgbClr val="E2616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666666"/>
                </a:solidFill>
                <a:latin typeface="Calibri"/>
                <a:ea typeface="Calibri"/>
                <a:cs typeface="Calibri"/>
                <a:sym typeface="Calibri"/>
              </a:rPr>
              <a:t>resume</a:t>
            </a:r>
            <a:r>
              <a:rPr b="1" lang="tr-TR">
                <a:solidFill>
                  <a:srgbClr val="666666"/>
                </a:solidFill>
                <a:latin typeface="Calibri"/>
                <a:ea typeface="Calibri"/>
                <a:cs typeface="Calibri"/>
                <a:sym typeface="Calibri"/>
              </a:rPr>
              <a:t>.txt</a:t>
            </a:r>
            <a:endParaRPr b="1">
              <a:solidFill>
                <a:srgbClr val="666666"/>
              </a:solidFill>
              <a:latin typeface="Calibri"/>
              <a:ea typeface="Calibri"/>
              <a:cs typeface="Calibri"/>
              <a:sym typeface="Calibri"/>
            </a:endParaRPr>
          </a:p>
          <a:p>
            <a:pPr indent="0" lvl="0" marL="0" rtl="0" algn="l">
              <a:spcBef>
                <a:spcPts val="0"/>
              </a:spcBef>
              <a:spcAft>
                <a:spcPts val="0"/>
              </a:spcAft>
              <a:buNone/>
            </a:pPr>
            <a:r>
              <a:rPr b="1" lang="tr-TR">
                <a:solidFill>
                  <a:srgbClr val="666666"/>
                </a:solidFill>
                <a:latin typeface="Calibri"/>
                <a:ea typeface="Calibri"/>
                <a:cs typeface="Calibri"/>
                <a:sym typeface="Calibri"/>
              </a:rPr>
              <a:t>new-file.txt</a:t>
            </a:r>
            <a:endParaRPr b="1">
              <a:solidFill>
                <a:srgbClr val="666666"/>
              </a:solidFill>
              <a:latin typeface="Calibri"/>
              <a:ea typeface="Calibri"/>
              <a:cs typeface="Calibri"/>
              <a:sym typeface="Calibri"/>
            </a:endParaRPr>
          </a:p>
        </p:txBody>
      </p:sp>
      <p:sp>
        <p:nvSpPr>
          <p:cNvPr id="655" name="Google Shape;655;p37"/>
          <p:cNvSpPr txBox="1"/>
          <p:nvPr>
            <p:ph idx="1" type="body"/>
          </p:nvPr>
        </p:nvSpPr>
        <p:spPr>
          <a:xfrm>
            <a:off x="1379400" y="873800"/>
            <a:ext cx="6324600" cy="571200"/>
          </a:xfrm>
          <a:prstGeom prst="rect">
            <a:avLst/>
          </a:prstGeom>
        </p:spPr>
        <p:txBody>
          <a:bodyPr anchorCtr="0" anchor="t" bIns="0" lIns="0" spcFirstLastPara="1" rIns="0" wrap="square" tIns="0">
            <a:noAutofit/>
          </a:bodyPr>
          <a:lstStyle/>
          <a:p>
            <a:pPr indent="0" lvl="0" marL="0" rtl="0" algn="l">
              <a:lnSpc>
                <a:spcPct val="98181"/>
              </a:lnSpc>
              <a:spcBef>
                <a:spcPts val="1000"/>
              </a:spcBef>
              <a:spcAft>
                <a:spcPts val="0"/>
              </a:spcAft>
              <a:buNone/>
            </a:pPr>
            <a:r>
              <a:rPr b="1" lang="tr-TR" sz="1600">
                <a:solidFill>
                  <a:srgbClr val="4472C4"/>
                </a:solidFill>
                <a:latin typeface="Calibri"/>
                <a:ea typeface="Calibri"/>
                <a:cs typeface="Calibri"/>
                <a:sym typeface="Calibri"/>
              </a:rPr>
              <a:t>  </a:t>
            </a:r>
            <a:r>
              <a:rPr b="1" lang="tr-TR" sz="1600">
                <a:solidFill>
                  <a:srgbClr val="429ED4"/>
                </a:solidFill>
                <a:latin typeface="Calibri"/>
                <a:ea typeface="Calibri"/>
                <a:cs typeface="Calibri"/>
                <a:sym typeface="Calibri"/>
              </a:rPr>
              <a:t>Working Directory</a:t>
            </a:r>
            <a:r>
              <a:rPr b="1" lang="tr-TR" sz="1600">
                <a:solidFill>
                  <a:srgbClr val="4472C4"/>
                </a:solidFill>
                <a:latin typeface="Calibri"/>
                <a:ea typeface="Calibri"/>
                <a:cs typeface="Calibri"/>
                <a:sym typeface="Calibri"/>
              </a:rPr>
              <a:t>		</a:t>
            </a:r>
            <a:r>
              <a:rPr b="1" lang="tr-TR" sz="1600">
                <a:solidFill>
                  <a:srgbClr val="E26161"/>
                </a:solidFill>
                <a:latin typeface="Calibri"/>
                <a:ea typeface="Calibri"/>
                <a:cs typeface="Calibri"/>
                <a:sym typeface="Calibri"/>
              </a:rPr>
              <a:t> Staging Area (Index)</a:t>
            </a:r>
            <a:r>
              <a:rPr b="1" lang="tr-TR" sz="1600">
                <a:solidFill>
                  <a:srgbClr val="4472C4"/>
                </a:solidFill>
                <a:latin typeface="Calibri"/>
                <a:ea typeface="Calibri"/>
                <a:cs typeface="Calibri"/>
                <a:sym typeface="Calibri"/>
              </a:rPr>
              <a:t>		          </a:t>
            </a:r>
            <a:r>
              <a:rPr b="1" lang="tr-TR" sz="1600">
                <a:solidFill>
                  <a:schemeClr val="accent6"/>
                </a:solidFill>
                <a:latin typeface="Calibri"/>
                <a:ea typeface="Calibri"/>
                <a:cs typeface="Calibri"/>
                <a:sym typeface="Calibri"/>
              </a:rPr>
              <a:t>Repository</a:t>
            </a:r>
            <a:endParaRPr b="1" sz="1600">
              <a:solidFill>
                <a:schemeClr val="accent6"/>
              </a:solidFill>
              <a:latin typeface="Calibri"/>
              <a:ea typeface="Calibri"/>
              <a:cs typeface="Calibri"/>
              <a:sym typeface="Calibri"/>
            </a:endParaRPr>
          </a:p>
          <a:p>
            <a:pPr indent="0" lvl="0" marL="0" rtl="0" algn="l">
              <a:lnSpc>
                <a:spcPct val="98181"/>
              </a:lnSpc>
              <a:spcBef>
                <a:spcPts val="1000"/>
              </a:spcBef>
              <a:spcAft>
                <a:spcPts val="0"/>
              </a:spcAft>
              <a:buNone/>
            </a:pPr>
            <a:r>
              <a:t/>
            </a:r>
            <a:endParaRPr b="1" sz="1600">
              <a:solidFill>
                <a:srgbClr val="4472C4"/>
              </a:solidFill>
              <a:latin typeface="Calibri"/>
              <a:ea typeface="Calibri"/>
              <a:cs typeface="Calibri"/>
              <a:sym typeface="Calibri"/>
            </a:endParaRPr>
          </a:p>
        </p:txBody>
      </p:sp>
      <p:pic>
        <p:nvPicPr>
          <p:cNvPr id="656" name="Google Shape;656;p37"/>
          <p:cNvPicPr preferRelativeResize="0"/>
          <p:nvPr/>
        </p:nvPicPr>
        <p:blipFill>
          <a:blip r:embed="rId3">
            <a:alphaModFix/>
          </a:blip>
          <a:stretch>
            <a:fillRect/>
          </a:stretch>
        </p:blipFill>
        <p:spPr>
          <a:xfrm>
            <a:off x="3884213" y="3747687"/>
            <a:ext cx="1375575" cy="1375575"/>
          </a:xfrm>
          <a:prstGeom prst="rect">
            <a:avLst/>
          </a:prstGeom>
          <a:noFill/>
          <a:ln>
            <a:noFill/>
          </a:ln>
        </p:spPr>
      </p:pic>
      <p:pic>
        <p:nvPicPr>
          <p:cNvPr id="657" name="Google Shape;657;p37"/>
          <p:cNvPicPr preferRelativeResize="0"/>
          <p:nvPr/>
        </p:nvPicPr>
        <p:blipFill>
          <a:blip r:embed="rId4">
            <a:alphaModFix/>
          </a:blip>
          <a:stretch>
            <a:fillRect/>
          </a:stretch>
        </p:blipFill>
        <p:spPr>
          <a:xfrm>
            <a:off x="1567514" y="3747687"/>
            <a:ext cx="1410860" cy="1375575"/>
          </a:xfrm>
          <a:prstGeom prst="rect">
            <a:avLst/>
          </a:prstGeom>
          <a:noFill/>
          <a:ln>
            <a:noFill/>
          </a:ln>
        </p:spPr>
      </p:pic>
      <p:pic>
        <p:nvPicPr>
          <p:cNvPr id="658" name="Google Shape;658;p37"/>
          <p:cNvPicPr preferRelativeResize="0"/>
          <p:nvPr/>
        </p:nvPicPr>
        <p:blipFill>
          <a:blip r:embed="rId5">
            <a:alphaModFix/>
          </a:blip>
          <a:stretch>
            <a:fillRect/>
          </a:stretch>
        </p:blipFill>
        <p:spPr>
          <a:xfrm>
            <a:off x="5986827" y="3894125"/>
            <a:ext cx="1705048" cy="1082700"/>
          </a:xfrm>
          <a:prstGeom prst="rect">
            <a:avLst/>
          </a:prstGeom>
          <a:noFill/>
          <a:ln>
            <a:noFill/>
          </a:ln>
        </p:spPr>
      </p:pic>
      <p:sp>
        <p:nvSpPr>
          <p:cNvPr id="659" name="Google Shape;659;p37"/>
          <p:cNvSpPr/>
          <p:nvPr/>
        </p:nvSpPr>
        <p:spPr>
          <a:xfrm flipH="1">
            <a:off x="1881575" y="2565650"/>
            <a:ext cx="5163900" cy="1186200"/>
          </a:xfrm>
          <a:prstGeom prst="curvedUpArrow">
            <a:avLst>
              <a:gd fmla="val 25000" name="adj1"/>
              <a:gd fmla="val 50000" name="adj2"/>
              <a:gd fmla="val 25000" name="adj3"/>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5908500" y="2269300"/>
            <a:ext cx="1925100" cy="34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tr-TR" sz="1800">
                <a:solidFill>
                  <a:schemeClr val="lt1"/>
                </a:solidFill>
                <a:latin typeface="Calibri"/>
                <a:ea typeface="Calibri"/>
                <a:cs typeface="Calibri"/>
                <a:sym typeface="Calibri"/>
              </a:rPr>
              <a:t>git checkout</a:t>
            </a:r>
            <a:endParaRPr b="1" sz="1800">
              <a:solidFill>
                <a:schemeClr val="lt1"/>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38"/>
          <p:cNvSpPr/>
          <p:nvPr/>
        </p:nvSpPr>
        <p:spPr>
          <a:xfrm>
            <a:off x="668650" y="1383500"/>
            <a:ext cx="4748700" cy="3234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8"/>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Git</a:t>
            </a:r>
            <a:endParaRPr b="1">
              <a:solidFill>
                <a:srgbClr val="429ED4"/>
              </a:solidFill>
              <a:latin typeface="Calibri"/>
              <a:ea typeface="Calibri"/>
              <a:cs typeface="Calibri"/>
              <a:sym typeface="Calibri"/>
            </a:endParaRPr>
          </a:p>
        </p:txBody>
      </p:sp>
      <p:sp>
        <p:nvSpPr>
          <p:cNvPr id="667" name="Google Shape;667;p38"/>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668" name="Google Shape;668;p38"/>
          <p:cNvSpPr/>
          <p:nvPr/>
        </p:nvSpPr>
        <p:spPr>
          <a:xfrm>
            <a:off x="1087650" y="1551975"/>
            <a:ext cx="833500" cy="965100"/>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1200"/>
              <a:t>Working directory</a:t>
            </a:r>
            <a:endParaRPr sz="1200"/>
          </a:p>
        </p:txBody>
      </p:sp>
      <p:sp>
        <p:nvSpPr>
          <p:cNvPr id="669" name="Google Shape;669;p38"/>
          <p:cNvSpPr/>
          <p:nvPr/>
        </p:nvSpPr>
        <p:spPr>
          <a:xfrm>
            <a:off x="2611650" y="1551975"/>
            <a:ext cx="833500" cy="965100"/>
          </a:xfrm>
          <a:prstGeom prst="flowChartMagneticDisk">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1200"/>
              <a:t>Staging area (index)</a:t>
            </a:r>
            <a:endParaRPr sz="1200"/>
          </a:p>
        </p:txBody>
      </p:sp>
      <p:sp>
        <p:nvSpPr>
          <p:cNvPr id="670" name="Google Shape;670;p38"/>
          <p:cNvSpPr/>
          <p:nvPr/>
        </p:nvSpPr>
        <p:spPr>
          <a:xfrm>
            <a:off x="4135650" y="1551975"/>
            <a:ext cx="833500" cy="965100"/>
          </a:xfrm>
          <a:prstGeom prst="flowChartMagneticDisk">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1200"/>
              <a:t>Git </a:t>
            </a:r>
            <a:r>
              <a:rPr lang="tr-TR" sz="1100"/>
              <a:t>repository</a:t>
            </a:r>
            <a:endParaRPr sz="1100"/>
          </a:p>
        </p:txBody>
      </p:sp>
      <p:cxnSp>
        <p:nvCxnSpPr>
          <p:cNvPr id="671" name="Google Shape;671;p38"/>
          <p:cNvCxnSpPr/>
          <p:nvPr/>
        </p:nvCxnSpPr>
        <p:spPr>
          <a:xfrm>
            <a:off x="1521775" y="2753800"/>
            <a:ext cx="0" cy="1634100"/>
          </a:xfrm>
          <a:prstGeom prst="straightConnector1">
            <a:avLst/>
          </a:prstGeom>
          <a:noFill/>
          <a:ln cap="flat" cmpd="sng" w="19050">
            <a:solidFill>
              <a:schemeClr val="dk2"/>
            </a:solidFill>
            <a:prstDash val="dot"/>
            <a:round/>
            <a:headEnd len="med" w="med" type="none"/>
            <a:tailEnd len="med" w="med" type="none"/>
          </a:ln>
        </p:spPr>
      </p:cxnSp>
      <p:grpSp>
        <p:nvGrpSpPr>
          <p:cNvPr id="672" name="Google Shape;672;p38"/>
          <p:cNvGrpSpPr/>
          <p:nvPr/>
        </p:nvGrpSpPr>
        <p:grpSpPr>
          <a:xfrm>
            <a:off x="6840850" y="1383500"/>
            <a:ext cx="1391100" cy="3234600"/>
            <a:chOff x="6612250" y="773900"/>
            <a:chExt cx="1391100" cy="3234600"/>
          </a:xfrm>
        </p:grpSpPr>
        <p:sp>
          <p:nvSpPr>
            <p:cNvPr id="673" name="Google Shape;673;p38"/>
            <p:cNvSpPr/>
            <p:nvPr/>
          </p:nvSpPr>
          <p:spPr>
            <a:xfrm>
              <a:off x="6612250" y="773900"/>
              <a:ext cx="1391100" cy="3234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8"/>
            <p:cNvSpPr/>
            <p:nvPr/>
          </p:nvSpPr>
          <p:spPr>
            <a:xfrm>
              <a:off x="6878850" y="942375"/>
              <a:ext cx="833500" cy="965100"/>
            </a:xfrm>
            <a:prstGeom prst="flowChartMagneticDisk">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1200"/>
                <a:t>Remote Git </a:t>
              </a:r>
              <a:r>
                <a:rPr lang="tr-TR" sz="1100"/>
                <a:t>repository</a:t>
              </a:r>
              <a:endParaRPr sz="1100"/>
            </a:p>
          </p:txBody>
        </p:sp>
        <p:cxnSp>
          <p:nvCxnSpPr>
            <p:cNvPr id="675" name="Google Shape;675;p38"/>
            <p:cNvCxnSpPr/>
            <p:nvPr/>
          </p:nvCxnSpPr>
          <p:spPr>
            <a:xfrm>
              <a:off x="7295600" y="2136075"/>
              <a:ext cx="7500" cy="1587300"/>
            </a:xfrm>
            <a:prstGeom prst="straightConnector1">
              <a:avLst/>
            </a:prstGeom>
            <a:noFill/>
            <a:ln cap="flat" cmpd="sng" w="19050">
              <a:solidFill>
                <a:schemeClr val="dk2"/>
              </a:solidFill>
              <a:prstDash val="dot"/>
              <a:round/>
              <a:headEnd len="med" w="med" type="none"/>
              <a:tailEnd len="med" w="med" type="none"/>
            </a:ln>
          </p:spPr>
        </p:cxnSp>
      </p:grpSp>
      <p:cxnSp>
        <p:nvCxnSpPr>
          <p:cNvPr id="676" name="Google Shape;676;p38"/>
          <p:cNvCxnSpPr/>
          <p:nvPr/>
        </p:nvCxnSpPr>
        <p:spPr>
          <a:xfrm flipH="1">
            <a:off x="4548800" y="2745675"/>
            <a:ext cx="3600" cy="1675200"/>
          </a:xfrm>
          <a:prstGeom prst="straightConnector1">
            <a:avLst/>
          </a:prstGeom>
          <a:noFill/>
          <a:ln cap="flat" cmpd="sng" w="19050">
            <a:solidFill>
              <a:schemeClr val="dk2"/>
            </a:solidFill>
            <a:prstDash val="dot"/>
            <a:round/>
            <a:headEnd len="med" w="med" type="none"/>
            <a:tailEnd len="med" w="med" type="none"/>
          </a:ln>
        </p:spPr>
      </p:cxnSp>
      <p:cxnSp>
        <p:nvCxnSpPr>
          <p:cNvPr id="677" name="Google Shape;677;p38"/>
          <p:cNvCxnSpPr/>
          <p:nvPr/>
        </p:nvCxnSpPr>
        <p:spPr>
          <a:xfrm flipH="1">
            <a:off x="3024200" y="2745675"/>
            <a:ext cx="4200" cy="1675200"/>
          </a:xfrm>
          <a:prstGeom prst="straightConnector1">
            <a:avLst/>
          </a:prstGeom>
          <a:noFill/>
          <a:ln cap="flat" cmpd="sng" w="19050">
            <a:solidFill>
              <a:schemeClr val="dk2"/>
            </a:solidFill>
            <a:prstDash val="dot"/>
            <a:round/>
            <a:headEnd len="med" w="med" type="none"/>
            <a:tailEnd len="med" w="med" type="none"/>
          </a:ln>
        </p:spPr>
      </p:cxnSp>
      <p:sp>
        <p:nvSpPr>
          <p:cNvPr id="678" name="Google Shape;678;p38"/>
          <p:cNvSpPr/>
          <p:nvPr/>
        </p:nvSpPr>
        <p:spPr>
          <a:xfrm>
            <a:off x="1533325" y="2755500"/>
            <a:ext cx="1495200" cy="471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a:t>git add</a:t>
            </a:r>
            <a:endParaRPr b="1"/>
          </a:p>
        </p:txBody>
      </p:sp>
      <p:sp>
        <p:nvSpPr>
          <p:cNvPr id="679" name="Google Shape;679;p38"/>
          <p:cNvSpPr/>
          <p:nvPr/>
        </p:nvSpPr>
        <p:spPr>
          <a:xfrm>
            <a:off x="3057450" y="3018125"/>
            <a:ext cx="1495200" cy="471600"/>
          </a:xfrm>
          <a:prstGeom prs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a:t>git commit</a:t>
            </a:r>
            <a:endParaRPr b="1"/>
          </a:p>
        </p:txBody>
      </p:sp>
      <p:grpSp>
        <p:nvGrpSpPr>
          <p:cNvPr id="680" name="Google Shape;680;p38"/>
          <p:cNvGrpSpPr/>
          <p:nvPr/>
        </p:nvGrpSpPr>
        <p:grpSpPr>
          <a:xfrm>
            <a:off x="1533700" y="3585575"/>
            <a:ext cx="2937900" cy="471600"/>
            <a:chOff x="1305100" y="3128375"/>
            <a:chExt cx="2937900" cy="471600"/>
          </a:xfrm>
        </p:grpSpPr>
        <p:sp>
          <p:nvSpPr>
            <p:cNvPr id="681" name="Google Shape;681;p38"/>
            <p:cNvSpPr/>
            <p:nvPr/>
          </p:nvSpPr>
          <p:spPr>
            <a:xfrm rot="10800000">
              <a:off x="1305100" y="3128375"/>
              <a:ext cx="2937900" cy="471600"/>
            </a:xfrm>
            <a:prstGeom prst="rightArrow">
              <a:avLst>
                <a:gd fmla="val 50000" name="adj1"/>
                <a:gd fmla="val 50000" name="adj2"/>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8"/>
            <p:cNvSpPr txBox="1"/>
            <p:nvPr/>
          </p:nvSpPr>
          <p:spPr>
            <a:xfrm>
              <a:off x="2219438" y="3161825"/>
              <a:ext cx="1173600" cy="25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latin typeface="Barlow"/>
                  <a:ea typeface="Barlow"/>
                  <a:cs typeface="Barlow"/>
                  <a:sym typeface="Barlow"/>
                </a:rPr>
                <a:t>git checkout</a:t>
              </a:r>
              <a:endParaRPr b="1">
                <a:latin typeface="Barlow"/>
                <a:ea typeface="Barlow"/>
                <a:cs typeface="Barlow"/>
                <a:sym typeface="Barlow"/>
              </a:endParaRPr>
            </a:p>
          </p:txBody>
        </p:sp>
      </p:grpSp>
      <p:sp>
        <p:nvSpPr>
          <p:cNvPr id="683" name="Google Shape;683;p38"/>
          <p:cNvSpPr txBox="1"/>
          <p:nvPr/>
        </p:nvSpPr>
        <p:spPr>
          <a:xfrm>
            <a:off x="2050300" y="1013125"/>
            <a:ext cx="1743900" cy="2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tr-TR">
                <a:solidFill>
                  <a:srgbClr val="B45F06"/>
                </a:solidFill>
                <a:latin typeface="Barlow"/>
                <a:ea typeface="Barlow"/>
                <a:cs typeface="Barlow"/>
                <a:sym typeface="Barlow"/>
              </a:rPr>
              <a:t>Local Machine</a:t>
            </a:r>
            <a:endParaRPr b="1">
              <a:solidFill>
                <a:srgbClr val="B45F06"/>
              </a:solidFill>
              <a:latin typeface="Barlow"/>
              <a:ea typeface="Barlow"/>
              <a:cs typeface="Barlow"/>
              <a:sym typeface="Barlow"/>
            </a:endParaRPr>
          </a:p>
        </p:txBody>
      </p:sp>
      <p:sp>
        <p:nvSpPr>
          <p:cNvPr id="684" name="Google Shape;684;p38"/>
          <p:cNvSpPr txBox="1"/>
          <p:nvPr/>
        </p:nvSpPr>
        <p:spPr>
          <a:xfrm>
            <a:off x="6698500" y="1013125"/>
            <a:ext cx="1743900" cy="2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tr-TR">
                <a:solidFill>
                  <a:srgbClr val="B45F06"/>
                </a:solidFill>
                <a:latin typeface="Barlow"/>
                <a:ea typeface="Barlow"/>
                <a:cs typeface="Barlow"/>
                <a:sym typeface="Barlow"/>
              </a:rPr>
              <a:t>GitHub</a:t>
            </a:r>
            <a:endParaRPr b="1">
              <a:solidFill>
                <a:srgbClr val="B45F06"/>
              </a:solidFill>
              <a:latin typeface="Barlow"/>
              <a:ea typeface="Barlow"/>
              <a:cs typeface="Barlow"/>
              <a:sym typeface="Barlow"/>
            </a:endParaRPr>
          </a:p>
        </p:txBody>
      </p:sp>
      <p:sp>
        <p:nvSpPr>
          <p:cNvPr id="685" name="Google Shape;685;p38"/>
          <p:cNvSpPr/>
          <p:nvPr/>
        </p:nvSpPr>
        <p:spPr>
          <a:xfrm>
            <a:off x="5328500" y="192650"/>
            <a:ext cx="1854000" cy="965100"/>
          </a:xfrm>
          <a:prstGeom prst="cloudCallout">
            <a:avLst>
              <a:gd fmla="val 40533" name="adj1"/>
              <a:gd fmla="val 123803"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a:solidFill>
                  <a:srgbClr val="6AA84F"/>
                </a:solidFill>
              </a:rPr>
              <a:t>will talk about later</a:t>
            </a:r>
            <a:endParaRPr>
              <a:solidFill>
                <a:srgbClr val="6AA84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pic>
        <p:nvPicPr>
          <p:cNvPr id="690" name="Google Shape;690;p39"/>
          <p:cNvPicPr preferRelativeResize="0"/>
          <p:nvPr/>
        </p:nvPicPr>
        <p:blipFill>
          <a:blip r:embed="rId3">
            <a:alphaModFix/>
          </a:blip>
          <a:stretch>
            <a:fillRect/>
          </a:stretch>
        </p:blipFill>
        <p:spPr>
          <a:xfrm>
            <a:off x="2070725" y="582650"/>
            <a:ext cx="4927236" cy="2524700"/>
          </a:xfrm>
          <a:prstGeom prst="rect">
            <a:avLst/>
          </a:prstGeom>
          <a:noFill/>
          <a:ln>
            <a:noFill/>
          </a:ln>
        </p:spPr>
      </p:pic>
      <p:sp>
        <p:nvSpPr>
          <p:cNvPr id="691" name="Google Shape;691;p39"/>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Branches</a:t>
            </a:r>
            <a:endParaRPr b="1">
              <a:solidFill>
                <a:srgbClr val="429ED4"/>
              </a:solidFill>
              <a:latin typeface="Calibri"/>
              <a:ea typeface="Calibri"/>
              <a:cs typeface="Calibri"/>
              <a:sym typeface="Calibri"/>
            </a:endParaRPr>
          </a:p>
        </p:txBody>
      </p:sp>
      <p:sp>
        <p:nvSpPr>
          <p:cNvPr id="692" name="Google Shape;692;p39"/>
          <p:cNvSpPr txBox="1"/>
          <p:nvPr>
            <p:ph idx="1" type="body"/>
          </p:nvPr>
        </p:nvSpPr>
        <p:spPr>
          <a:xfrm>
            <a:off x="1801400" y="3269100"/>
            <a:ext cx="7313100" cy="10311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Production of the project lives on master/main branch</a:t>
            </a:r>
            <a:endParaRPr sz="2400">
              <a:solidFill>
                <a:srgbClr val="666666"/>
              </a:solidFill>
              <a:latin typeface="Calibri"/>
              <a:ea typeface="Calibri"/>
              <a:cs typeface="Calibri"/>
              <a:sym typeface="Calibri"/>
            </a:endParaRPr>
          </a:p>
          <a:p>
            <a:pPr indent="-381000" lvl="0" marL="457200" rtl="0" algn="l">
              <a:spcBef>
                <a:spcPts val="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Branches are reference to a commit</a:t>
            </a:r>
            <a:endParaRPr sz="2400">
              <a:solidFill>
                <a:srgbClr val="666666"/>
              </a:solidFill>
              <a:latin typeface="Calibri"/>
              <a:ea typeface="Calibri"/>
              <a:cs typeface="Calibri"/>
              <a:sym typeface="Calibri"/>
            </a:endParaRPr>
          </a:p>
        </p:txBody>
      </p:sp>
      <p:sp>
        <p:nvSpPr>
          <p:cNvPr id="693" name="Google Shape;693;p39"/>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pic>
        <p:nvPicPr>
          <p:cNvPr id="694" name="Google Shape;694;p39"/>
          <p:cNvPicPr preferRelativeResize="0"/>
          <p:nvPr/>
        </p:nvPicPr>
        <p:blipFill>
          <a:blip r:embed="rId4">
            <a:alphaModFix/>
          </a:blip>
          <a:stretch>
            <a:fillRect/>
          </a:stretch>
        </p:blipFill>
        <p:spPr>
          <a:xfrm>
            <a:off x="2675112" y="4300200"/>
            <a:ext cx="3913026" cy="50706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40"/>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Branches</a:t>
            </a:r>
            <a:endParaRPr sz="4000">
              <a:solidFill>
                <a:srgbClr val="741B47"/>
              </a:solidFill>
              <a:latin typeface="Raleway Medium"/>
              <a:ea typeface="Raleway Medium"/>
              <a:cs typeface="Raleway Medium"/>
              <a:sym typeface="Raleway Medium"/>
            </a:endParaRPr>
          </a:p>
        </p:txBody>
      </p:sp>
      <p:sp>
        <p:nvSpPr>
          <p:cNvPr id="700" name="Google Shape;700;p40"/>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01" name="Google Shape;701;p40"/>
          <p:cNvSpPr txBox="1"/>
          <p:nvPr>
            <p:ph idx="1" type="body"/>
          </p:nvPr>
        </p:nvSpPr>
        <p:spPr>
          <a:xfrm>
            <a:off x="667450" y="686125"/>
            <a:ext cx="7717500" cy="40545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to see local branches</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branch </a:t>
            </a:r>
            <a:r>
              <a:rPr b="1" lang="tr-TR" sz="3600">
                <a:solidFill>
                  <a:srgbClr val="434343"/>
                </a:solidFill>
                <a:highlight>
                  <a:srgbClr val="434343"/>
                </a:highlight>
                <a:latin typeface="Calibri"/>
                <a:ea typeface="Calibri"/>
                <a:cs typeface="Calibri"/>
                <a:sym typeface="Calibri"/>
              </a:rPr>
              <a:t>t</a:t>
            </a:r>
            <a:endParaRPr sz="2400">
              <a:solidFill>
                <a:srgbClr val="666666"/>
              </a:solidFill>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to see remote branches</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branch -r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to see all branches</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branch -a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41"/>
          <p:cNvSpPr txBox="1"/>
          <p:nvPr>
            <p:ph type="title"/>
          </p:nvPr>
        </p:nvSpPr>
        <p:spPr>
          <a:xfrm>
            <a:off x="457200" y="192650"/>
            <a:ext cx="8254800" cy="1082700"/>
          </a:xfrm>
          <a:prstGeom prst="rect">
            <a:avLst/>
          </a:prstGeom>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Creating/switching branches</a:t>
            </a:r>
            <a:endParaRPr sz="4000">
              <a:solidFill>
                <a:srgbClr val="741B47"/>
              </a:solidFill>
              <a:latin typeface="Raleway Medium"/>
              <a:ea typeface="Raleway Medium"/>
              <a:cs typeface="Raleway Medium"/>
              <a:sym typeface="Raleway Medium"/>
            </a:endParaRPr>
          </a:p>
        </p:txBody>
      </p:sp>
      <p:sp>
        <p:nvSpPr>
          <p:cNvPr id="707" name="Google Shape;707;p41"/>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08" name="Google Shape;708;p41"/>
          <p:cNvSpPr txBox="1"/>
          <p:nvPr>
            <p:ph idx="1" type="body"/>
          </p:nvPr>
        </p:nvSpPr>
        <p:spPr>
          <a:xfrm>
            <a:off x="713250" y="1053975"/>
            <a:ext cx="7717500" cy="36234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create a new branch</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branch </a:t>
            </a:r>
            <a:r>
              <a:rPr b="1" lang="tr-TR" sz="3600">
                <a:solidFill>
                  <a:srgbClr val="FF9900"/>
                </a:solidFill>
                <a:highlight>
                  <a:srgbClr val="434343"/>
                </a:highlight>
                <a:latin typeface="Calibri"/>
                <a:ea typeface="Calibri"/>
                <a:cs typeface="Calibri"/>
                <a:sym typeface="Calibri"/>
              </a:rPr>
              <a:t>Branch name</a:t>
            </a:r>
            <a:r>
              <a:rPr b="1" lang="tr-TR" sz="3600">
                <a:solidFill>
                  <a:schemeClr val="lt1"/>
                </a:solidFill>
                <a:highlight>
                  <a:srgbClr val="434343"/>
                </a:highlight>
                <a:latin typeface="Calibri"/>
                <a:ea typeface="Calibri"/>
                <a:cs typeface="Calibri"/>
                <a:sym typeface="Calibri"/>
              </a:rPr>
              <a:t> </a:t>
            </a:r>
            <a:r>
              <a:rPr b="1" lang="tr-TR" sz="3600">
                <a:solidFill>
                  <a:srgbClr val="434343"/>
                </a:solidFill>
                <a:highlight>
                  <a:srgbClr val="434343"/>
                </a:highlight>
                <a:latin typeface="Calibri"/>
                <a:ea typeface="Calibri"/>
                <a:cs typeface="Calibri"/>
                <a:sym typeface="Calibri"/>
              </a:rPr>
              <a:t>t</a:t>
            </a:r>
            <a:endParaRPr sz="2400">
              <a:solidFill>
                <a:srgbClr val="666666"/>
              </a:solidFill>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switch to a branch</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checkout </a:t>
            </a:r>
            <a:r>
              <a:rPr b="1" lang="tr-TR" sz="3600">
                <a:solidFill>
                  <a:srgbClr val="FF9900"/>
                </a:solidFill>
                <a:highlight>
                  <a:srgbClr val="434343"/>
                </a:highlight>
                <a:latin typeface="Calibri"/>
                <a:ea typeface="Calibri"/>
                <a:cs typeface="Calibri"/>
                <a:sym typeface="Calibri"/>
              </a:rPr>
              <a:t>Branch name</a:t>
            </a:r>
            <a:r>
              <a:rPr b="1" lang="tr-TR" sz="3600">
                <a:solidFill>
                  <a:schemeClr val="lt1"/>
                </a:solidFill>
                <a:highlight>
                  <a:srgbClr val="434343"/>
                </a:highlight>
                <a:latin typeface="Calibri"/>
                <a:ea typeface="Calibri"/>
                <a:cs typeface="Calibri"/>
                <a:sym typeface="Calibri"/>
              </a:rPr>
              <a:t>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create a new branch and switch to that branch</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checkout -b </a:t>
            </a:r>
            <a:r>
              <a:rPr b="1" lang="tr-TR" sz="3600">
                <a:solidFill>
                  <a:srgbClr val="FF9900"/>
                </a:solidFill>
                <a:highlight>
                  <a:srgbClr val="434343"/>
                </a:highlight>
                <a:latin typeface="Calibri"/>
                <a:ea typeface="Calibri"/>
                <a:cs typeface="Calibri"/>
                <a:sym typeface="Calibri"/>
              </a:rPr>
              <a:t>Branch name</a:t>
            </a:r>
            <a:r>
              <a:rPr b="1" lang="tr-TR" sz="3600">
                <a:solidFill>
                  <a:schemeClr val="lt1"/>
                </a:solidFill>
                <a:highlight>
                  <a:srgbClr val="434343"/>
                </a:highlight>
                <a:latin typeface="Calibri"/>
                <a:ea typeface="Calibri"/>
                <a:cs typeface="Calibri"/>
                <a:sym typeface="Calibri"/>
              </a:rPr>
              <a:t>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0" lvl="0" marL="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sp>
        <p:nvSpPr>
          <p:cNvPr id="713" name="Google Shape;713;p42"/>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Deleting branches</a:t>
            </a:r>
            <a:endParaRPr sz="4000">
              <a:solidFill>
                <a:srgbClr val="741B47"/>
              </a:solidFill>
              <a:latin typeface="Raleway Medium"/>
              <a:ea typeface="Raleway Medium"/>
              <a:cs typeface="Raleway Medium"/>
              <a:sym typeface="Raleway Medium"/>
            </a:endParaRPr>
          </a:p>
        </p:txBody>
      </p:sp>
      <p:sp>
        <p:nvSpPr>
          <p:cNvPr id="714" name="Google Shape;714;p42"/>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15" name="Google Shape;715;p42"/>
          <p:cNvSpPr txBox="1"/>
          <p:nvPr>
            <p:ph idx="1" type="body"/>
          </p:nvPr>
        </p:nvSpPr>
        <p:spPr>
          <a:xfrm>
            <a:off x="667450" y="1131325"/>
            <a:ext cx="7717500" cy="35526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delete a local branch</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branch -d </a:t>
            </a:r>
            <a:r>
              <a:rPr b="1" lang="tr-TR" sz="3600">
                <a:solidFill>
                  <a:srgbClr val="FF9900"/>
                </a:solidFill>
                <a:highlight>
                  <a:srgbClr val="434343"/>
                </a:highlight>
                <a:latin typeface="Calibri"/>
                <a:ea typeface="Calibri"/>
                <a:cs typeface="Calibri"/>
                <a:sym typeface="Calibri"/>
              </a:rPr>
              <a:t>Branch name</a:t>
            </a:r>
            <a:r>
              <a:rPr b="1" lang="tr-TR" sz="3600">
                <a:solidFill>
                  <a:schemeClr val="lt1"/>
                </a:solidFill>
                <a:highlight>
                  <a:srgbClr val="434343"/>
                </a:highlight>
                <a:latin typeface="Calibri"/>
                <a:ea typeface="Calibri"/>
                <a:cs typeface="Calibri"/>
                <a:sym typeface="Calibri"/>
              </a:rPr>
              <a:t>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0" lvl="0" marL="914400" rtl="0" algn="l">
              <a:spcBef>
                <a:spcPts val="600"/>
              </a:spcBef>
              <a:spcAft>
                <a:spcPts val="0"/>
              </a:spcAft>
              <a:buNone/>
            </a:pPr>
            <a:r>
              <a:rPr b="1" lang="tr-TR" sz="3600">
                <a:solidFill>
                  <a:schemeClr val="lt1"/>
                </a:solidFill>
                <a:highlight>
                  <a:srgbClr val="434343"/>
                </a:highlight>
                <a:latin typeface="Calibri"/>
                <a:ea typeface="Calibri"/>
                <a:cs typeface="Calibri"/>
                <a:sym typeface="Calibri"/>
              </a:rPr>
              <a:t>    git branch -D </a:t>
            </a:r>
            <a:r>
              <a:rPr b="1" lang="tr-TR" sz="3600">
                <a:solidFill>
                  <a:srgbClr val="FF9900"/>
                </a:solidFill>
                <a:highlight>
                  <a:srgbClr val="434343"/>
                </a:highlight>
                <a:latin typeface="Calibri"/>
                <a:ea typeface="Calibri"/>
                <a:cs typeface="Calibri"/>
                <a:sym typeface="Calibri"/>
              </a:rPr>
              <a:t>Branch name</a:t>
            </a:r>
            <a:r>
              <a:rPr b="1" lang="tr-TR" sz="3600">
                <a:solidFill>
                  <a:schemeClr val="lt1"/>
                </a:solidFill>
                <a:highlight>
                  <a:srgbClr val="434343"/>
                </a:highlight>
                <a:latin typeface="Calibri"/>
                <a:ea typeface="Calibri"/>
                <a:cs typeface="Calibri"/>
                <a:sym typeface="Calibri"/>
              </a:rPr>
              <a:t>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b="1" sz="3600">
              <a:solidFill>
                <a:srgbClr val="434343"/>
              </a:solidFill>
              <a:highlight>
                <a:srgbClr val="434343"/>
              </a:highlight>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43"/>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Fast forward merge</a:t>
            </a:r>
            <a:endParaRPr sz="4000">
              <a:solidFill>
                <a:srgbClr val="741B47"/>
              </a:solidFill>
              <a:latin typeface="Raleway Medium"/>
              <a:ea typeface="Raleway Medium"/>
              <a:cs typeface="Raleway Medium"/>
              <a:sym typeface="Raleway Medium"/>
            </a:endParaRPr>
          </a:p>
        </p:txBody>
      </p:sp>
      <p:sp>
        <p:nvSpPr>
          <p:cNvPr id="721" name="Google Shape;721;p43"/>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22" name="Google Shape;722;p43"/>
          <p:cNvSpPr/>
          <p:nvPr/>
        </p:nvSpPr>
        <p:spPr>
          <a:xfrm>
            <a:off x="11672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3"/>
          <p:cNvSpPr/>
          <p:nvPr/>
        </p:nvSpPr>
        <p:spPr>
          <a:xfrm>
            <a:off x="22340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3"/>
          <p:cNvSpPr/>
          <p:nvPr/>
        </p:nvSpPr>
        <p:spPr>
          <a:xfrm>
            <a:off x="33008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3"/>
          <p:cNvSpPr/>
          <p:nvPr/>
        </p:nvSpPr>
        <p:spPr>
          <a:xfrm>
            <a:off x="3300825" y="1500750"/>
            <a:ext cx="640200" cy="255300"/>
          </a:xfrm>
          <a:prstGeom prst="roundRect">
            <a:avLst>
              <a:gd fmla="val 16667" name="adj"/>
            </a:avLst>
          </a:prstGeom>
          <a:solidFill>
            <a:srgbClr val="00FF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master</a:t>
            </a:r>
            <a:endParaRPr sz="1000"/>
          </a:p>
        </p:txBody>
      </p:sp>
      <p:sp>
        <p:nvSpPr>
          <p:cNvPr id="726" name="Google Shape;726;p43"/>
          <p:cNvSpPr/>
          <p:nvPr/>
        </p:nvSpPr>
        <p:spPr>
          <a:xfrm>
            <a:off x="3300825" y="1043550"/>
            <a:ext cx="640200" cy="255300"/>
          </a:xfrm>
          <a:prstGeom prst="roundRect">
            <a:avLst>
              <a:gd fmla="val 16667" name="adj"/>
            </a:avLst>
          </a:prstGeom>
          <a:solidFill>
            <a:srgbClr val="F9CB9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HEAD</a:t>
            </a:r>
            <a:endParaRPr sz="1000"/>
          </a:p>
        </p:txBody>
      </p:sp>
      <p:sp>
        <p:nvSpPr>
          <p:cNvPr id="727" name="Google Shape;727;p43"/>
          <p:cNvSpPr/>
          <p:nvPr/>
        </p:nvSpPr>
        <p:spPr>
          <a:xfrm>
            <a:off x="42914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3"/>
          <p:cNvSpPr/>
          <p:nvPr/>
        </p:nvSpPr>
        <p:spPr>
          <a:xfrm>
            <a:off x="53582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3"/>
          <p:cNvSpPr/>
          <p:nvPr/>
        </p:nvSpPr>
        <p:spPr>
          <a:xfrm>
            <a:off x="64250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0" name="Google Shape;730;p43"/>
          <p:cNvCxnSpPr>
            <a:stCxn id="723" idx="1"/>
            <a:endCxn id="722" idx="3"/>
          </p:cNvCxnSpPr>
          <p:nvPr/>
        </p:nvCxnSpPr>
        <p:spPr>
          <a:xfrm rot="10800000">
            <a:off x="18074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31" name="Google Shape;731;p43"/>
          <p:cNvCxnSpPr>
            <a:stCxn id="724" idx="1"/>
            <a:endCxn id="723" idx="3"/>
          </p:cNvCxnSpPr>
          <p:nvPr/>
        </p:nvCxnSpPr>
        <p:spPr>
          <a:xfrm rot="10800000">
            <a:off x="28742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32" name="Google Shape;732;p43"/>
          <p:cNvCxnSpPr>
            <a:stCxn id="726" idx="2"/>
            <a:endCxn id="725" idx="0"/>
          </p:cNvCxnSpPr>
          <p:nvPr/>
        </p:nvCxnSpPr>
        <p:spPr>
          <a:xfrm>
            <a:off x="3620925" y="1298850"/>
            <a:ext cx="0" cy="201900"/>
          </a:xfrm>
          <a:prstGeom prst="straightConnector1">
            <a:avLst/>
          </a:prstGeom>
          <a:noFill/>
          <a:ln cap="flat" cmpd="sng" w="9525">
            <a:solidFill>
              <a:srgbClr val="000000"/>
            </a:solidFill>
            <a:prstDash val="solid"/>
            <a:round/>
            <a:headEnd len="med" w="med" type="none"/>
            <a:tailEnd len="med" w="med" type="triangle"/>
          </a:ln>
        </p:spPr>
      </p:cxnSp>
      <p:cxnSp>
        <p:nvCxnSpPr>
          <p:cNvPr id="733" name="Google Shape;733;p43"/>
          <p:cNvCxnSpPr>
            <a:endCxn id="724" idx="0"/>
          </p:cNvCxnSpPr>
          <p:nvPr/>
        </p:nvCxnSpPr>
        <p:spPr>
          <a:xfrm>
            <a:off x="3620925" y="1756050"/>
            <a:ext cx="0" cy="250200"/>
          </a:xfrm>
          <a:prstGeom prst="straightConnector1">
            <a:avLst/>
          </a:prstGeom>
          <a:noFill/>
          <a:ln cap="flat" cmpd="sng" w="9525">
            <a:solidFill>
              <a:srgbClr val="000000"/>
            </a:solidFill>
            <a:prstDash val="solid"/>
            <a:round/>
            <a:headEnd len="med" w="med" type="none"/>
            <a:tailEnd len="med" w="med" type="triangle"/>
          </a:ln>
        </p:spPr>
      </p:cxnSp>
      <p:cxnSp>
        <p:nvCxnSpPr>
          <p:cNvPr id="734" name="Google Shape;734;p43"/>
          <p:cNvCxnSpPr/>
          <p:nvPr/>
        </p:nvCxnSpPr>
        <p:spPr>
          <a:xfrm rot="10800000">
            <a:off x="59984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35" name="Google Shape;735;p43"/>
          <p:cNvCxnSpPr/>
          <p:nvPr/>
        </p:nvCxnSpPr>
        <p:spPr>
          <a:xfrm rot="10800000">
            <a:off x="49316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36" name="Google Shape;736;p43"/>
          <p:cNvCxnSpPr>
            <a:stCxn id="727" idx="1"/>
            <a:endCxn id="724" idx="2"/>
          </p:cNvCxnSpPr>
          <p:nvPr/>
        </p:nvCxnSpPr>
        <p:spPr>
          <a:xfrm rot="10800000">
            <a:off x="3620925" y="2365650"/>
            <a:ext cx="670500" cy="1115700"/>
          </a:xfrm>
          <a:prstGeom prst="bentConnector2">
            <a:avLst/>
          </a:prstGeom>
          <a:noFill/>
          <a:ln cap="flat" cmpd="sng" w="9525">
            <a:solidFill>
              <a:srgbClr val="000000"/>
            </a:solidFill>
            <a:prstDash val="solid"/>
            <a:round/>
            <a:headEnd len="med" w="med" type="none"/>
            <a:tailEnd len="med" w="med" type="none"/>
          </a:ln>
        </p:spPr>
      </p:cxnSp>
      <p:sp>
        <p:nvSpPr>
          <p:cNvPr id="737" name="Google Shape;737;p43"/>
          <p:cNvSpPr/>
          <p:nvPr/>
        </p:nvSpPr>
        <p:spPr>
          <a:xfrm>
            <a:off x="6348825" y="3862950"/>
            <a:ext cx="794400" cy="255300"/>
          </a:xfrm>
          <a:prstGeom prst="roundRect">
            <a:avLst>
              <a:gd fmla="val 16667" name="adj"/>
            </a:avLst>
          </a:prstGeom>
          <a:solidFill>
            <a:srgbClr val="CC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000"/>
              <a:t>feature-1</a:t>
            </a:r>
            <a:endParaRPr b="1" sz="1000"/>
          </a:p>
        </p:txBody>
      </p:sp>
      <p:cxnSp>
        <p:nvCxnSpPr>
          <p:cNvPr id="738" name="Google Shape;738;p43"/>
          <p:cNvCxnSpPr>
            <a:stCxn id="737" idx="0"/>
            <a:endCxn id="729" idx="2"/>
          </p:cNvCxnSpPr>
          <p:nvPr/>
        </p:nvCxnSpPr>
        <p:spPr>
          <a:xfrm rot="10800000">
            <a:off x="6745125" y="3661050"/>
            <a:ext cx="900" cy="201900"/>
          </a:xfrm>
          <a:prstGeom prst="straightConnector1">
            <a:avLst/>
          </a:prstGeom>
          <a:noFill/>
          <a:ln cap="flat" cmpd="sng" w="9525">
            <a:solidFill>
              <a:srgbClr val="000000"/>
            </a:solidFill>
            <a:prstDash val="solid"/>
            <a:round/>
            <a:headEnd len="med" w="med" type="none"/>
            <a:tailEnd len="med" w="med" type="triangle"/>
          </a:ln>
        </p:spPr>
      </p:cxnSp>
      <p:cxnSp>
        <p:nvCxnSpPr>
          <p:cNvPr id="739" name="Google Shape;739;p43"/>
          <p:cNvCxnSpPr>
            <a:endCxn id="722" idx="1"/>
          </p:cNvCxnSpPr>
          <p:nvPr/>
        </p:nvCxnSpPr>
        <p:spPr>
          <a:xfrm flipH="1" rot="10800000">
            <a:off x="553725" y="2185950"/>
            <a:ext cx="613500" cy="5919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740" name="Google Shape;740;p43"/>
          <p:cNvSpPr txBox="1"/>
          <p:nvPr/>
        </p:nvSpPr>
        <p:spPr>
          <a:xfrm>
            <a:off x="216500" y="2919075"/>
            <a:ext cx="6705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1000">
                <a:latin typeface="Barlow Light"/>
                <a:ea typeface="Barlow Light"/>
                <a:cs typeface="Barlow Light"/>
                <a:sym typeface="Barlow Light"/>
              </a:rPr>
              <a:t>Root</a:t>
            </a:r>
            <a:endParaRPr sz="1000">
              <a:latin typeface="Barlow Light"/>
              <a:ea typeface="Barlow Light"/>
              <a:cs typeface="Barlow Light"/>
              <a:sym typeface="Barlow Light"/>
            </a:endParaRPr>
          </a:p>
          <a:p>
            <a:pPr indent="0" lvl="0" marL="0" rtl="0" algn="l">
              <a:spcBef>
                <a:spcPts val="0"/>
              </a:spcBef>
              <a:spcAft>
                <a:spcPts val="0"/>
              </a:spcAft>
              <a:buNone/>
            </a:pPr>
            <a:r>
              <a:rPr lang="tr-TR" sz="1000">
                <a:latin typeface="Barlow Light"/>
                <a:ea typeface="Barlow Light"/>
                <a:cs typeface="Barlow Light"/>
                <a:sym typeface="Barlow Light"/>
              </a:rPr>
              <a:t>commit</a:t>
            </a:r>
            <a:endParaRPr sz="1000">
              <a:latin typeface="Barlow Light"/>
              <a:ea typeface="Barlow Light"/>
              <a:cs typeface="Barlow Light"/>
              <a:sym typeface="Barlow Light"/>
            </a:endParaRPr>
          </a:p>
        </p:txBody>
      </p:sp>
      <p:sp>
        <p:nvSpPr>
          <p:cNvPr id="741" name="Google Shape;741;p43"/>
          <p:cNvSpPr txBox="1"/>
          <p:nvPr/>
        </p:nvSpPr>
        <p:spPr>
          <a:xfrm>
            <a:off x="4374075" y="918075"/>
            <a:ext cx="3675300" cy="20010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just">
              <a:spcBef>
                <a:spcPts val="0"/>
              </a:spcBef>
              <a:spcAft>
                <a:spcPts val="0"/>
              </a:spcAft>
              <a:buNone/>
            </a:pPr>
            <a:r>
              <a:rPr b="1" lang="tr-TR" sz="1700">
                <a:solidFill>
                  <a:srgbClr val="980000"/>
                </a:solidFill>
                <a:latin typeface="Barlow"/>
                <a:ea typeface="Barlow"/>
                <a:cs typeface="Barlow"/>
                <a:sym typeface="Barlow"/>
              </a:rPr>
              <a:t>Fast forward merge is possible when there are no further commits in the receiving branch after the commit where feature branch was created</a:t>
            </a:r>
            <a:endParaRPr b="1" sz="1700">
              <a:solidFill>
                <a:srgbClr val="980000"/>
              </a:solidFill>
              <a:latin typeface="Barlow"/>
              <a:ea typeface="Barlow"/>
              <a:cs typeface="Barlow"/>
              <a:sym typeface="Barlow"/>
            </a:endParaRPr>
          </a:p>
        </p:txBody>
      </p:sp>
      <p:cxnSp>
        <p:nvCxnSpPr>
          <p:cNvPr id="742" name="Google Shape;742;p43"/>
          <p:cNvCxnSpPr/>
          <p:nvPr/>
        </p:nvCxnSpPr>
        <p:spPr>
          <a:xfrm>
            <a:off x="325250" y="4398775"/>
            <a:ext cx="8101200" cy="10800"/>
          </a:xfrm>
          <a:prstGeom prst="straightConnector1">
            <a:avLst/>
          </a:prstGeom>
          <a:noFill/>
          <a:ln cap="flat" cmpd="sng" w="28575">
            <a:solidFill>
              <a:schemeClr val="dk2"/>
            </a:solidFill>
            <a:prstDash val="solid"/>
            <a:round/>
            <a:headEnd len="med" w="med" type="none"/>
            <a:tailEnd len="med" w="med" type="triangle"/>
          </a:ln>
        </p:spPr>
      </p:cxnSp>
      <p:sp>
        <p:nvSpPr>
          <p:cNvPr id="743" name="Google Shape;743;p43"/>
          <p:cNvSpPr txBox="1"/>
          <p:nvPr/>
        </p:nvSpPr>
        <p:spPr>
          <a:xfrm>
            <a:off x="3722300" y="4409575"/>
            <a:ext cx="728700" cy="2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274E13"/>
                </a:solidFill>
                <a:latin typeface="Barlow"/>
                <a:ea typeface="Barlow"/>
                <a:cs typeface="Barlow"/>
                <a:sym typeface="Barlow"/>
              </a:rPr>
              <a:t>Time</a:t>
            </a:r>
            <a:endParaRPr b="1">
              <a:solidFill>
                <a:srgbClr val="274E13"/>
              </a:solidFill>
              <a:latin typeface="Barlow"/>
              <a:ea typeface="Barlow"/>
              <a:cs typeface="Barlow"/>
              <a:sym typeface="Barlow"/>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44"/>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Fast forward merge</a:t>
            </a:r>
            <a:endParaRPr sz="4000">
              <a:solidFill>
                <a:srgbClr val="741B47"/>
              </a:solidFill>
              <a:latin typeface="Raleway Medium"/>
              <a:ea typeface="Raleway Medium"/>
              <a:cs typeface="Raleway Medium"/>
              <a:sym typeface="Raleway Medium"/>
            </a:endParaRPr>
          </a:p>
        </p:txBody>
      </p:sp>
      <p:sp>
        <p:nvSpPr>
          <p:cNvPr id="749" name="Google Shape;749;p44"/>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50" name="Google Shape;750;p44"/>
          <p:cNvSpPr/>
          <p:nvPr/>
        </p:nvSpPr>
        <p:spPr>
          <a:xfrm>
            <a:off x="11672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4"/>
          <p:cNvSpPr/>
          <p:nvPr/>
        </p:nvSpPr>
        <p:spPr>
          <a:xfrm>
            <a:off x="22340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4"/>
          <p:cNvSpPr/>
          <p:nvPr/>
        </p:nvSpPr>
        <p:spPr>
          <a:xfrm>
            <a:off x="33008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4"/>
          <p:cNvSpPr/>
          <p:nvPr/>
        </p:nvSpPr>
        <p:spPr>
          <a:xfrm>
            <a:off x="6425925" y="2822850"/>
            <a:ext cx="640200" cy="255300"/>
          </a:xfrm>
          <a:prstGeom prst="roundRect">
            <a:avLst>
              <a:gd fmla="val 16667" name="adj"/>
            </a:avLst>
          </a:prstGeom>
          <a:solidFill>
            <a:srgbClr val="00FF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master</a:t>
            </a:r>
            <a:endParaRPr sz="1000"/>
          </a:p>
        </p:txBody>
      </p:sp>
      <p:sp>
        <p:nvSpPr>
          <p:cNvPr id="754" name="Google Shape;754;p44"/>
          <p:cNvSpPr/>
          <p:nvPr/>
        </p:nvSpPr>
        <p:spPr>
          <a:xfrm>
            <a:off x="6425925" y="2365650"/>
            <a:ext cx="640200" cy="255300"/>
          </a:xfrm>
          <a:prstGeom prst="roundRect">
            <a:avLst>
              <a:gd fmla="val 16667" name="adj"/>
            </a:avLst>
          </a:prstGeom>
          <a:solidFill>
            <a:srgbClr val="F9CB9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HEAD</a:t>
            </a:r>
            <a:endParaRPr sz="1000"/>
          </a:p>
        </p:txBody>
      </p:sp>
      <p:sp>
        <p:nvSpPr>
          <p:cNvPr id="755" name="Google Shape;755;p44"/>
          <p:cNvSpPr/>
          <p:nvPr/>
        </p:nvSpPr>
        <p:spPr>
          <a:xfrm>
            <a:off x="42914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4"/>
          <p:cNvSpPr/>
          <p:nvPr/>
        </p:nvSpPr>
        <p:spPr>
          <a:xfrm>
            <a:off x="53582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4"/>
          <p:cNvSpPr/>
          <p:nvPr/>
        </p:nvSpPr>
        <p:spPr>
          <a:xfrm>
            <a:off x="64250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 name="Google Shape;758;p44"/>
          <p:cNvCxnSpPr>
            <a:stCxn id="751" idx="1"/>
            <a:endCxn id="750" idx="3"/>
          </p:cNvCxnSpPr>
          <p:nvPr/>
        </p:nvCxnSpPr>
        <p:spPr>
          <a:xfrm rot="10800000">
            <a:off x="18074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59" name="Google Shape;759;p44"/>
          <p:cNvCxnSpPr>
            <a:stCxn id="752" idx="1"/>
            <a:endCxn id="751" idx="3"/>
          </p:cNvCxnSpPr>
          <p:nvPr/>
        </p:nvCxnSpPr>
        <p:spPr>
          <a:xfrm rot="10800000">
            <a:off x="28742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60" name="Google Shape;760;p44"/>
          <p:cNvCxnSpPr>
            <a:stCxn id="754" idx="2"/>
            <a:endCxn id="753" idx="0"/>
          </p:cNvCxnSpPr>
          <p:nvPr/>
        </p:nvCxnSpPr>
        <p:spPr>
          <a:xfrm>
            <a:off x="6746025" y="2620950"/>
            <a:ext cx="0" cy="201900"/>
          </a:xfrm>
          <a:prstGeom prst="straightConnector1">
            <a:avLst/>
          </a:prstGeom>
          <a:noFill/>
          <a:ln cap="flat" cmpd="sng" w="9525">
            <a:solidFill>
              <a:srgbClr val="000000"/>
            </a:solidFill>
            <a:prstDash val="solid"/>
            <a:round/>
            <a:headEnd len="med" w="med" type="none"/>
            <a:tailEnd len="med" w="med" type="triangle"/>
          </a:ln>
        </p:spPr>
      </p:cxnSp>
      <p:cxnSp>
        <p:nvCxnSpPr>
          <p:cNvPr id="761" name="Google Shape;761;p44"/>
          <p:cNvCxnSpPr/>
          <p:nvPr/>
        </p:nvCxnSpPr>
        <p:spPr>
          <a:xfrm>
            <a:off x="6746025" y="3078150"/>
            <a:ext cx="0" cy="250200"/>
          </a:xfrm>
          <a:prstGeom prst="straightConnector1">
            <a:avLst/>
          </a:prstGeom>
          <a:noFill/>
          <a:ln cap="flat" cmpd="sng" w="9525">
            <a:solidFill>
              <a:srgbClr val="000000"/>
            </a:solidFill>
            <a:prstDash val="solid"/>
            <a:round/>
            <a:headEnd len="med" w="med" type="none"/>
            <a:tailEnd len="med" w="med" type="triangle"/>
          </a:ln>
        </p:spPr>
      </p:cxnSp>
      <p:cxnSp>
        <p:nvCxnSpPr>
          <p:cNvPr id="762" name="Google Shape;762;p44"/>
          <p:cNvCxnSpPr/>
          <p:nvPr/>
        </p:nvCxnSpPr>
        <p:spPr>
          <a:xfrm rot="10800000">
            <a:off x="59984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63" name="Google Shape;763;p44"/>
          <p:cNvCxnSpPr/>
          <p:nvPr/>
        </p:nvCxnSpPr>
        <p:spPr>
          <a:xfrm rot="10800000">
            <a:off x="49316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64" name="Google Shape;764;p44"/>
          <p:cNvCxnSpPr>
            <a:stCxn id="755" idx="1"/>
            <a:endCxn id="752" idx="2"/>
          </p:cNvCxnSpPr>
          <p:nvPr/>
        </p:nvCxnSpPr>
        <p:spPr>
          <a:xfrm rot="10800000">
            <a:off x="3620925" y="2365650"/>
            <a:ext cx="670500" cy="1115700"/>
          </a:xfrm>
          <a:prstGeom prst="bentConnector2">
            <a:avLst/>
          </a:prstGeom>
          <a:noFill/>
          <a:ln cap="flat" cmpd="sng" w="9525">
            <a:solidFill>
              <a:srgbClr val="000000"/>
            </a:solidFill>
            <a:prstDash val="solid"/>
            <a:round/>
            <a:headEnd len="med" w="med" type="none"/>
            <a:tailEnd len="med" w="med" type="none"/>
          </a:ln>
        </p:spPr>
      </p:cxnSp>
      <p:sp>
        <p:nvSpPr>
          <p:cNvPr id="765" name="Google Shape;765;p44"/>
          <p:cNvSpPr/>
          <p:nvPr/>
        </p:nvSpPr>
        <p:spPr>
          <a:xfrm>
            <a:off x="6348825" y="3862950"/>
            <a:ext cx="794400" cy="255300"/>
          </a:xfrm>
          <a:prstGeom prst="roundRect">
            <a:avLst>
              <a:gd fmla="val 16667" name="adj"/>
            </a:avLst>
          </a:prstGeom>
          <a:solidFill>
            <a:srgbClr val="CC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000"/>
              <a:t>feature-1</a:t>
            </a:r>
            <a:endParaRPr b="1" sz="1000"/>
          </a:p>
        </p:txBody>
      </p:sp>
      <p:cxnSp>
        <p:nvCxnSpPr>
          <p:cNvPr id="766" name="Google Shape;766;p44"/>
          <p:cNvCxnSpPr>
            <a:stCxn id="765" idx="0"/>
            <a:endCxn id="757" idx="2"/>
          </p:cNvCxnSpPr>
          <p:nvPr/>
        </p:nvCxnSpPr>
        <p:spPr>
          <a:xfrm rot="10800000">
            <a:off x="6745125" y="3661050"/>
            <a:ext cx="900" cy="201900"/>
          </a:xfrm>
          <a:prstGeom prst="straightConnector1">
            <a:avLst/>
          </a:prstGeom>
          <a:noFill/>
          <a:ln cap="flat" cmpd="sng" w="9525">
            <a:solidFill>
              <a:srgbClr val="000000"/>
            </a:solidFill>
            <a:prstDash val="solid"/>
            <a:round/>
            <a:headEnd len="med" w="med" type="none"/>
            <a:tailEnd len="med" w="med" type="triangle"/>
          </a:ln>
        </p:spPr>
      </p:cxnSp>
      <p:cxnSp>
        <p:nvCxnSpPr>
          <p:cNvPr id="767" name="Google Shape;767;p44"/>
          <p:cNvCxnSpPr>
            <a:endCxn id="750" idx="1"/>
          </p:cNvCxnSpPr>
          <p:nvPr/>
        </p:nvCxnSpPr>
        <p:spPr>
          <a:xfrm flipH="1" rot="10800000">
            <a:off x="553725" y="2185950"/>
            <a:ext cx="613500" cy="5919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768" name="Google Shape;768;p44"/>
          <p:cNvSpPr txBox="1"/>
          <p:nvPr/>
        </p:nvSpPr>
        <p:spPr>
          <a:xfrm>
            <a:off x="216500" y="2919075"/>
            <a:ext cx="6705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1000">
                <a:latin typeface="Barlow Light"/>
                <a:ea typeface="Barlow Light"/>
                <a:cs typeface="Barlow Light"/>
                <a:sym typeface="Barlow Light"/>
              </a:rPr>
              <a:t>Root</a:t>
            </a:r>
            <a:endParaRPr sz="1000">
              <a:latin typeface="Barlow Light"/>
              <a:ea typeface="Barlow Light"/>
              <a:cs typeface="Barlow Light"/>
              <a:sym typeface="Barlow Light"/>
            </a:endParaRPr>
          </a:p>
          <a:p>
            <a:pPr indent="0" lvl="0" marL="0" rtl="0" algn="l">
              <a:spcBef>
                <a:spcPts val="0"/>
              </a:spcBef>
              <a:spcAft>
                <a:spcPts val="0"/>
              </a:spcAft>
              <a:buNone/>
            </a:pPr>
            <a:r>
              <a:rPr lang="tr-TR" sz="1000">
                <a:latin typeface="Barlow Light"/>
                <a:ea typeface="Barlow Light"/>
                <a:cs typeface="Barlow Light"/>
                <a:sym typeface="Barlow Light"/>
              </a:rPr>
              <a:t>commit</a:t>
            </a:r>
            <a:endParaRPr sz="1000">
              <a:latin typeface="Barlow Light"/>
              <a:ea typeface="Barlow Light"/>
              <a:cs typeface="Barlow Light"/>
              <a:sym typeface="Barlow Light"/>
            </a:endParaRPr>
          </a:p>
        </p:txBody>
      </p:sp>
      <p:cxnSp>
        <p:nvCxnSpPr>
          <p:cNvPr id="769" name="Google Shape;769;p44"/>
          <p:cNvCxnSpPr/>
          <p:nvPr/>
        </p:nvCxnSpPr>
        <p:spPr>
          <a:xfrm>
            <a:off x="325250" y="4398775"/>
            <a:ext cx="8101200" cy="10800"/>
          </a:xfrm>
          <a:prstGeom prst="straightConnector1">
            <a:avLst/>
          </a:prstGeom>
          <a:noFill/>
          <a:ln cap="flat" cmpd="sng" w="28575">
            <a:solidFill>
              <a:schemeClr val="dk2"/>
            </a:solidFill>
            <a:prstDash val="solid"/>
            <a:round/>
            <a:headEnd len="med" w="med" type="none"/>
            <a:tailEnd len="med" w="med" type="triangle"/>
          </a:ln>
        </p:spPr>
      </p:cxnSp>
      <p:sp>
        <p:nvSpPr>
          <p:cNvPr id="770" name="Google Shape;770;p44"/>
          <p:cNvSpPr txBox="1"/>
          <p:nvPr/>
        </p:nvSpPr>
        <p:spPr>
          <a:xfrm>
            <a:off x="3722300" y="4409575"/>
            <a:ext cx="728700" cy="2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274E13"/>
                </a:solidFill>
                <a:latin typeface="Barlow"/>
                <a:ea typeface="Barlow"/>
                <a:cs typeface="Barlow"/>
                <a:sym typeface="Barlow"/>
              </a:rPr>
              <a:t>Time</a:t>
            </a:r>
            <a:endParaRPr b="1">
              <a:solidFill>
                <a:srgbClr val="274E13"/>
              </a:solidFill>
              <a:latin typeface="Barlow"/>
              <a:ea typeface="Barlow"/>
              <a:cs typeface="Barlow"/>
              <a:sym typeface="Barlow"/>
            </a:endParaRPr>
          </a:p>
        </p:txBody>
      </p:sp>
      <p:sp>
        <p:nvSpPr>
          <p:cNvPr id="771" name="Google Shape;771;p44"/>
          <p:cNvSpPr txBox="1"/>
          <p:nvPr/>
        </p:nvSpPr>
        <p:spPr>
          <a:xfrm>
            <a:off x="4660575" y="1239150"/>
            <a:ext cx="3102300" cy="4458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just">
              <a:spcBef>
                <a:spcPts val="0"/>
              </a:spcBef>
              <a:spcAft>
                <a:spcPts val="0"/>
              </a:spcAft>
              <a:buNone/>
            </a:pPr>
            <a:r>
              <a:rPr b="1" lang="tr-TR" sz="1700">
                <a:solidFill>
                  <a:srgbClr val="980000"/>
                </a:solidFill>
                <a:latin typeface="Barlow"/>
                <a:ea typeface="Barlow"/>
                <a:cs typeface="Barlow"/>
                <a:sym typeface="Barlow"/>
              </a:rPr>
              <a:t>git merge &lt;feature-branch&gt;</a:t>
            </a:r>
            <a:endParaRPr b="1" sz="1700">
              <a:solidFill>
                <a:srgbClr val="980000"/>
              </a:solidFill>
              <a:latin typeface="Barlow"/>
              <a:ea typeface="Barlow"/>
              <a:cs typeface="Barlow"/>
              <a:sym typeface="Barlow"/>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45"/>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3-way merge</a:t>
            </a:r>
            <a:endParaRPr sz="4000">
              <a:solidFill>
                <a:srgbClr val="741B47"/>
              </a:solidFill>
              <a:latin typeface="Raleway Medium"/>
              <a:ea typeface="Raleway Medium"/>
              <a:cs typeface="Raleway Medium"/>
              <a:sym typeface="Raleway Medium"/>
            </a:endParaRPr>
          </a:p>
        </p:txBody>
      </p:sp>
      <p:sp>
        <p:nvSpPr>
          <p:cNvPr id="777" name="Google Shape;777;p45"/>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778" name="Google Shape;778;p45"/>
          <p:cNvSpPr/>
          <p:nvPr/>
        </p:nvSpPr>
        <p:spPr>
          <a:xfrm>
            <a:off x="11672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5"/>
          <p:cNvSpPr/>
          <p:nvPr/>
        </p:nvSpPr>
        <p:spPr>
          <a:xfrm>
            <a:off x="22340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5"/>
          <p:cNvSpPr/>
          <p:nvPr/>
        </p:nvSpPr>
        <p:spPr>
          <a:xfrm>
            <a:off x="33008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5"/>
          <p:cNvSpPr/>
          <p:nvPr/>
        </p:nvSpPr>
        <p:spPr>
          <a:xfrm>
            <a:off x="5434425" y="1500750"/>
            <a:ext cx="640200" cy="255300"/>
          </a:xfrm>
          <a:prstGeom prst="roundRect">
            <a:avLst>
              <a:gd fmla="val 16667" name="adj"/>
            </a:avLst>
          </a:prstGeom>
          <a:solidFill>
            <a:srgbClr val="00FF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master</a:t>
            </a:r>
            <a:endParaRPr sz="1000"/>
          </a:p>
        </p:txBody>
      </p:sp>
      <p:sp>
        <p:nvSpPr>
          <p:cNvPr id="782" name="Google Shape;782;p45"/>
          <p:cNvSpPr/>
          <p:nvPr/>
        </p:nvSpPr>
        <p:spPr>
          <a:xfrm>
            <a:off x="5434425" y="1043550"/>
            <a:ext cx="640200" cy="255300"/>
          </a:xfrm>
          <a:prstGeom prst="roundRect">
            <a:avLst>
              <a:gd fmla="val 16667" name="adj"/>
            </a:avLst>
          </a:prstGeom>
          <a:solidFill>
            <a:srgbClr val="F9CB9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HEAD</a:t>
            </a:r>
            <a:endParaRPr sz="1000"/>
          </a:p>
        </p:txBody>
      </p:sp>
      <p:sp>
        <p:nvSpPr>
          <p:cNvPr id="783" name="Google Shape;783;p45"/>
          <p:cNvSpPr/>
          <p:nvPr/>
        </p:nvSpPr>
        <p:spPr>
          <a:xfrm>
            <a:off x="42914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5"/>
          <p:cNvSpPr/>
          <p:nvPr/>
        </p:nvSpPr>
        <p:spPr>
          <a:xfrm>
            <a:off x="53582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5"/>
          <p:cNvSpPr/>
          <p:nvPr/>
        </p:nvSpPr>
        <p:spPr>
          <a:xfrm>
            <a:off x="64250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 name="Google Shape;786;p45"/>
          <p:cNvCxnSpPr>
            <a:stCxn id="779" idx="1"/>
            <a:endCxn id="778" idx="3"/>
          </p:cNvCxnSpPr>
          <p:nvPr/>
        </p:nvCxnSpPr>
        <p:spPr>
          <a:xfrm rot="10800000">
            <a:off x="18074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87" name="Google Shape;787;p45"/>
          <p:cNvCxnSpPr>
            <a:stCxn id="780" idx="1"/>
            <a:endCxn id="779" idx="3"/>
          </p:cNvCxnSpPr>
          <p:nvPr/>
        </p:nvCxnSpPr>
        <p:spPr>
          <a:xfrm rot="10800000">
            <a:off x="28742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88" name="Google Shape;788;p45"/>
          <p:cNvCxnSpPr>
            <a:stCxn id="782" idx="2"/>
            <a:endCxn id="781" idx="0"/>
          </p:cNvCxnSpPr>
          <p:nvPr/>
        </p:nvCxnSpPr>
        <p:spPr>
          <a:xfrm>
            <a:off x="5754525" y="1298850"/>
            <a:ext cx="0" cy="201900"/>
          </a:xfrm>
          <a:prstGeom prst="straightConnector1">
            <a:avLst/>
          </a:prstGeom>
          <a:noFill/>
          <a:ln cap="flat" cmpd="sng" w="9525">
            <a:solidFill>
              <a:srgbClr val="000000"/>
            </a:solidFill>
            <a:prstDash val="solid"/>
            <a:round/>
            <a:headEnd len="med" w="med" type="none"/>
            <a:tailEnd len="med" w="med" type="triangle"/>
          </a:ln>
        </p:spPr>
      </p:cxnSp>
      <p:cxnSp>
        <p:nvCxnSpPr>
          <p:cNvPr id="789" name="Google Shape;789;p45"/>
          <p:cNvCxnSpPr/>
          <p:nvPr/>
        </p:nvCxnSpPr>
        <p:spPr>
          <a:xfrm>
            <a:off x="5754525" y="1756050"/>
            <a:ext cx="0" cy="250200"/>
          </a:xfrm>
          <a:prstGeom prst="straightConnector1">
            <a:avLst/>
          </a:prstGeom>
          <a:noFill/>
          <a:ln cap="flat" cmpd="sng" w="9525">
            <a:solidFill>
              <a:srgbClr val="000000"/>
            </a:solidFill>
            <a:prstDash val="solid"/>
            <a:round/>
            <a:headEnd len="med" w="med" type="none"/>
            <a:tailEnd len="med" w="med" type="triangle"/>
          </a:ln>
        </p:spPr>
      </p:cxnSp>
      <p:cxnSp>
        <p:nvCxnSpPr>
          <p:cNvPr id="790" name="Google Shape;790;p45"/>
          <p:cNvCxnSpPr/>
          <p:nvPr/>
        </p:nvCxnSpPr>
        <p:spPr>
          <a:xfrm rot="10800000">
            <a:off x="59984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91" name="Google Shape;791;p45"/>
          <p:cNvCxnSpPr/>
          <p:nvPr/>
        </p:nvCxnSpPr>
        <p:spPr>
          <a:xfrm rot="10800000">
            <a:off x="49316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792" name="Google Shape;792;p45"/>
          <p:cNvCxnSpPr>
            <a:stCxn id="783" idx="1"/>
            <a:endCxn id="780" idx="2"/>
          </p:cNvCxnSpPr>
          <p:nvPr/>
        </p:nvCxnSpPr>
        <p:spPr>
          <a:xfrm rot="10800000">
            <a:off x="3620925" y="2365650"/>
            <a:ext cx="670500" cy="1115700"/>
          </a:xfrm>
          <a:prstGeom prst="bentConnector2">
            <a:avLst/>
          </a:prstGeom>
          <a:noFill/>
          <a:ln cap="flat" cmpd="sng" w="9525">
            <a:solidFill>
              <a:srgbClr val="000000"/>
            </a:solidFill>
            <a:prstDash val="solid"/>
            <a:round/>
            <a:headEnd len="med" w="med" type="none"/>
            <a:tailEnd len="med" w="med" type="none"/>
          </a:ln>
        </p:spPr>
      </p:cxnSp>
      <p:sp>
        <p:nvSpPr>
          <p:cNvPr id="793" name="Google Shape;793;p45"/>
          <p:cNvSpPr/>
          <p:nvPr/>
        </p:nvSpPr>
        <p:spPr>
          <a:xfrm>
            <a:off x="6348825" y="3862950"/>
            <a:ext cx="794400" cy="255300"/>
          </a:xfrm>
          <a:prstGeom prst="roundRect">
            <a:avLst>
              <a:gd fmla="val 16667" name="adj"/>
            </a:avLst>
          </a:prstGeom>
          <a:solidFill>
            <a:srgbClr val="CC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000"/>
              <a:t>feature-1</a:t>
            </a:r>
            <a:endParaRPr b="1" sz="1000"/>
          </a:p>
        </p:txBody>
      </p:sp>
      <p:cxnSp>
        <p:nvCxnSpPr>
          <p:cNvPr id="794" name="Google Shape;794;p45"/>
          <p:cNvCxnSpPr>
            <a:stCxn id="793" idx="0"/>
            <a:endCxn id="785" idx="2"/>
          </p:cNvCxnSpPr>
          <p:nvPr/>
        </p:nvCxnSpPr>
        <p:spPr>
          <a:xfrm rot="10800000">
            <a:off x="6745125" y="3661050"/>
            <a:ext cx="900" cy="201900"/>
          </a:xfrm>
          <a:prstGeom prst="straightConnector1">
            <a:avLst/>
          </a:prstGeom>
          <a:noFill/>
          <a:ln cap="flat" cmpd="sng" w="9525">
            <a:solidFill>
              <a:srgbClr val="000000"/>
            </a:solidFill>
            <a:prstDash val="solid"/>
            <a:round/>
            <a:headEnd len="med" w="med" type="none"/>
            <a:tailEnd len="med" w="med" type="triangle"/>
          </a:ln>
        </p:spPr>
      </p:cxnSp>
      <p:cxnSp>
        <p:nvCxnSpPr>
          <p:cNvPr id="795" name="Google Shape;795;p45"/>
          <p:cNvCxnSpPr>
            <a:endCxn id="778" idx="1"/>
          </p:cNvCxnSpPr>
          <p:nvPr/>
        </p:nvCxnSpPr>
        <p:spPr>
          <a:xfrm flipH="1" rot="10800000">
            <a:off x="553725" y="2185950"/>
            <a:ext cx="613500" cy="5919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796" name="Google Shape;796;p45"/>
          <p:cNvSpPr txBox="1"/>
          <p:nvPr/>
        </p:nvSpPr>
        <p:spPr>
          <a:xfrm>
            <a:off x="216500" y="2919075"/>
            <a:ext cx="6705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1000">
                <a:latin typeface="Barlow Light"/>
                <a:ea typeface="Barlow Light"/>
                <a:cs typeface="Barlow Light"/>
                <a:sym typeface="Barlow Light"/>
              </a:rPr>
              <a:t>Root</a:t>
            </a:r>
            <a:endParaRPr sz="1000">
              <a:latin typeface="Barlow Light"/>
              <a:ea typeface="Barlow Light"/>
              <a:cs typeface="Barlow Light"/>
              <a:sym typeface="Barlow Light"/>
            </a:endParaRPr>
          </a:p>
          <a:p>
            <a:pPr indent="0" lvl="0" marL="0" rtl="0" algn="l">
              <a:spcBef>
                <a:spcPts val="0"/>
              </a:spcBef>
              <a:spcAft>
                <a:spcPts val="0"/>
              </a:spcAft>
              <a:buNone/>
            </a:pPr>
            <a:r>
              <a:rPr lang="tr-TR" sz="1000">
                <a:latin typeface="Barlow Light"/>
                <a:ea typeface="Barlow Light"/>
                <a:cs typeface="Barlow Light"/>
                <a:sym typeface="Barlow Light"/>
              </a:rPr>
              <a:t>commit</a:t>
            </a:r>
            <a:endParaRPr sz="1000">
              <a:latin typeface="Barlow Light"/>
              <a:ea typeface="Barlow Light"/>
              <a:cs typeface="Barlow Light"/>
              <a:sym typeface="Barlow Light"/>
            </a:endParaRPr>
          </a:p>
        </p:txBody>
      </p:sp>
      <p:cxnSp>
        <p:nvCxnSpPr>
          <p:cNvPr id="797" name="Google Shape;797;p45"/>
          <p:cNvCxnSpPr/>
          <p:nvPr/>
        </p:nvCxnSpPr>
        <p:spPr>
          <a:xfrm>
            <a:off x="325250" y="4398775"/>
            <a:ext cx="8101200" cy="10800"/>
          </a:xfrm>
          <a:prstGeom prst="straightConnector1">
            <a:avLst/>
          </a:prstGeom>
          <a:noFill/>
          <a:ln cap="flat" cmpd="sng" w="28575">
            <a:solidFill>
              <a:schemeClr val="dk2"/>
            </a:solidFill>
            <a:prstDash val="solid"/>
            <a:round/>
            <a:headEnd len="med" w="med" type="none"/>
            <a:tailEnd len="med" w="med" type="triangle"/>
          </a:ln>
        </p:spPr>
      </p:cxnSp>
      <p:sp>
        <p:nvSpPr>
          <p:cNvPr id="798" name="Google Shape;798;p45"/>
          <p:cNvSpPr txBox="1"/>
          <p:nvPr/>
        </p:nvSpPr>
        <p:spPr>
          <a:xfrm>
            <a:off x="3722300" y="4409575"/>
            <a:ext cx="728700" cy="2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274E13"/>
                </a:solidFill>
                <a:latin typeface="Barlow"/>
                <a:ea typeface="Barlow"/>
                <a:cs typeface="Barlow"/>
                <a:sym typeface="Barlow"/>
              </a:rPr>
              <a:t>Time</a:t>
            </a:r>
            <a:endParaRPr b="1">
              <a:solidFill>
                <a:srgbClr val="274E13"/>
              </a:solidFill>
              <a:latin typeface="Barlow"/>
              <a:ea typeface="Barlow"/>
              <a:cs typeface="Barlow"/>
              <a:sym typeface="Barlow"/>
            </a:endParaRPr>
          </a:p>
        </p:txBody>
      </p:sp>
      <p:sp>
        <p:nvSpPr>
          <p:cNvPr id="799" name="Google Shape;799;p45"/>
          <p:cNvSpPr/>
          <p:nvPr/>
        </p:nvSpPr>
        <p:spPr>
          <a:xfrm>
            <a:off x="43676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5"/>
          <p:cNvSpPr/>
          <p:nvPr/>
        </p:nvSpPr>
        <p:spPr>
          <a:xfrm>
            <a:off x="54344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1" name="Google Shape;801;p45"/>
          <p:cNvCxnSpPr>
            <a:stCxn id="799" idx="1"/>
          </p:cNvCxnSpPr>
          <p:nvPr/>
        </p:nvCxnSpPr>
        <p:spPr>
          <a:xfrm rot="10800000">
            <a:off x="39410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02" name="Google Shape;802;p45"/>
          <p:cNvCxnSpPr>
            <a:stCxn id="800" idx="1"/>
            <a:endCxn id="799" idx="3"/>
          </p:cNvCxnSpPr>
          <p:nvPr/>
        </p:nvCxnSpPr>
        <p:spPr>
          <a:xfrm rot="10800000">
            <a:off x="50078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03" name="Google Shape;803;p45"/>
          <p:cNvCxnSpPr/>
          <p:nvPr/>
        </p:nvCxnSpPr>
        <p:spPr>
          <a:xfrm flipH="1" rot="10800000">
            <a:off x="2687325" y="2338350"/>
            <a:ext cx="613500" cy="5919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804" name="Google Shape;804;p45"/>
          <p:cNvSpPr txBox="1"/>
          <p:nvPr/>
        </p:nvSpPr>
        <p:spPr>
          <a:xfrm>
            <a:off x="2350100" y="3071475"/>
            <a:ext cx="7944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1000">
                <a:latin typeface="Barlow Light"/>
                <a:ea typeface="Barlow Light"/>
                <a:cs typeface="Barlow Light"/>
                <a:sym typeface="Barlow Light"/>
              </a:rPr>
              <a:t>Ancestor</a:t>
            </a:r>
            <a:endParaRPr sz="1000">
              <a:latin typeface="Barlow Light"/>
              <a:ea typeface="Barlow Light"/>
              <a:cs typeface="Barlow Light"/>
              <a:sym typeface="Barlow 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 name="Shape 808"/>
        <p:cNvGrpSpPr/>
        <p:nvPr/>
      </p:nvGrpSpPr>
      <p:grpSpPr>
        <a:xfrm>
          <a:off x="0" y="0"/>
          <a:ext cx="0" cy="0"/>
          <a:chOff x="0" y="0"/>
          <a:chExt cx="0" cy="0"/>
        </a:xfrm>
      </p:grpSpPr>
      <p:sp>
        <p:nvSpPr>
          <p:cNvPr id="809" name="Google Shape;809;p46"/>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3-way merge</a:t>
            </a:r>
            <a:endParaRPr sz="4000">
              <a:solidFill>
                <a:srgbClr val="741B47"/>
              </a:solidFill>
              <a:latin typeface="Raleway Medium"/>
              <a:ea typeface="Raleway Medium"/>
              <a:cs typeface="Raleway Medium"/>
              <a:sym typeface="Raleway Medium"/>
            </a:endParaRPr>
          </a:p>
        </p:txBody>
      </p:sp>
      <p:sp>
        <p:nvSpPr>
          <p:cNvPr id="810" name="Google Shape;810;p46"/>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811" name="Google Shape;811;p46"/>
          <p:cNvSpPr/>
          <p:nvPr/>
        </p:nvSpPr>
        <p:spPr>
          <a:xfrm>
            <a:off x="11672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6"/>
          <p:cNvSpPr/>
          <p:nvPr/>
        </p:nvSpPr>
        <p:spPr>
          <a:xfrm>
            <a:off x="22340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6"/>
          <p:cNvSpPr/>
          <p:nvPr/>
        </p:nvSpPr>
        <p:spPr>
          <a:xfrm>
            <a:off x="33008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6"/>
          <p:cNvSpPr/>
          <p:nvPr/>
        </p:nvSpPr>
        <p:spPr>
          <a:xfrm>
            <a:off x="6501225" y="1500750"/>
            <a:ext cx="640200" cy="255300"/>
          </a:xfrm>
          <a:prstGeom prst="roundRect">
            <a:avLst>
              <a:gd fmla="val 16667" name="adj"/>
            </a:avLst>
          </a:prstGeom>
          <a:solidFill>
            <a:srgbClr val="00FF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master</a:t>
            </a:r>
            <a:endParaRPr sz="1000"/>
          </a:p>
        </p:txBody>
      </p:sp>
      <p:sp>
        <p:nvSpPr>
          <p:cNvPr id="815" name="Google Shape;815;p46"/>
          <p:cNvSpPr/>
          <p:nvPr/>
        </p:nvSpPr>
        <p:spPr>
          <a:xfrm>
            <a:off x="6501225" y="1043550"/>
            <a:ext cx="640200" cy="255300"/>
          </a:xfrm>
          <a:prstGeom prst="roundRect">
            <a:avLst>
              <a:gd fmla="val 16667" name="adj"/>
            </a:avLst>
          </a:prstGeom>
          <a:solidFill>
            <a:srgbClr val="F9CB9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HEAD</a:t>
            </a:r>
            <a:endParaRPr sz="1000"/>
          </a:p>
        </p:txBody>
      </p:sp>
      <p:sp>
        <p:nvSpPr>
          <p:cNvPr id="816" name="Google Shape;816;p46"/>
          <p:cNvSpPr/>
          <p:nvPr/>
        </p:nvSpPr>
        <p:spPr>
          <a:xfrm>
            <a:off x="42914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6"/>
          <p:cNvSpPr/>
          <p:nvPr/>
        </p:nvSpPr>
        <p:spPr>
          <a:xfrm>
            <a:off x="53582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6"/>
          <p:cNvSpPr/>
          <p:nvPr/>
        </p:nvSpPr>
        <p:spPr>
          <a:xfrm>
            <a:off x="64250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 name="Google Shape;819;p46"/>
          <p:cNvCxnSpPr>
            <a:stCxn id="812" idx="1"/>
            <a:endCxn id="811" idx="3"/>
          </p:cNvCxnSpPr>
          <p:nvPr/>
        </p:nvCxnSpPr>
        <p:spPr>
          <a:xfrm rot="10800000">
            <a:off x="18074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20" name="Google Shape;820;p46"/>
          <p:cNvCxnSpPr>
            <a:stCxn id="813" idx="1"/>
            <a:endCxn id="812" idx="3"/>
          </p:cNvCxnSpPr>
          <p:nvPr/>
        </p:nvCxnSpPr>
        <p:spPr>
          <a:xfrm rot="10800000">
            <a:off x="28742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21" name="Google Shape;821;p46"/>
          <p:cNvCxnSpPr>
            <a:stCxn id="815" idx="2"/>
            <a:endCxn id="814" idx="0"/>
          </p:cNvCxnSpPr>
          <p:nvPr/>
        </p:nvCxnSpPr>
        <p:spPr>
          <a:xfrm>
            <a:off x="6821325" y="1298850"/>
            <a:ext cx="0" cy="201900"/>
          </a:xfrm>
          <a:prstGeom prst="straightConnector1">
            <a:avLst/>
          </a:prstGeom>
          <a:noFill/>
          <a:ln cap="flat" cmpd="sng" w="9525">
            <a:solidFill>
              <a:srgbClr val="000000"/>
            </a:solidFill>
            <a:prstDash val="solid"/>
            <a:round/>
            <a:headEnd len="med" w="med" type="none"/>
            <a:tailEnd len="med" w="med" type="triangle"/>
          </a:ln>
        </p:spPr>
      </p:cxnSp>
      <p:cxnSp>
        <p:nvCxnSpPr>
          <p:cNvPr id="822" name="Google Shape;822;p46"/>
          <p:cNvCxnSpPr/>
          <p:nvPr/>
        </p:nvCxnSpPr>
        <p:spPr>
          <a:xfrm>
            <a:off x="6821325" y="1756050"/>
            <a:ext cx="0" cy="250200"/>
          </a:xfrm>
          <a:prstGeom prst="straightConnector1">
            <a:avLst/>
          </a:prstGeom>
          <a:noFill/>
          <a:ln cap="flat" cmpd="sng" w="9525">
            <a:solidFill>
              <a:srgbClr val="000000"/>
            </a:solidFill>
            <a:prstDash val="solid"/>
            <a:round/>
            <a:headEnd len="med" w="med" type="none"/>
            <a:tailEnd len="med" w="med" type="triangle"/>
          </a:ln>
        </p:spPr>
      </p:cxnSp>
      <p:cxnSp>
        <p:nvCxnSpPr>
          <p:cNvPr id="823" name="Google Shape;823;p46"/>
          <p:cNvCxnSpPr/>
          <p:nvPr/>
        </p:nvCxnSpPr>
        <p:spPr>
          <a:xfrm rot="10800000">
            <a:off x="59984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24" name="Google Shape;824;p46"/>
          <p:cNvCxnSpPr/>
          <p:nvPr/>
        </p:nvCxnSpPr>
        <p:spPr>
          <a:xfrm rot="10800000">
            <a:off x="49316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25" name="Google Shape;825;p46"/>
          <p:cNvCxnSpPr>
            <a:stCxn id="816" idx="1"/>
            <a:endCxn id="813" idx="2"/>
          </p:cNvCxnSpPr>
          <p:nvPr/>
        </p:nvCxnSpPr>
        <p:spPr>
          <a:xfrm rot="10800000">
            <a:off x="3620925" y="2365650"/>
            <a:ext cx="670500" cy="1115700"/>
          </a:xfrm>
          <a:prstGeom prst="bentConnector2">
            <a:avLst/>
          </a:prstGeom>
          <a:noFill/>
          <a:ln cap="flat" cmpd="sng" w="9525">
            <a:solidFill>
              <a:srgbClr val="000000"/>
            </a:solidFill>
            <a:prstDash val="solid"/>
            <a:round/>
            <a:headEnd len="med" w="med" type="none"/>
            <a:tailEnd len="med" w="med" type="none"/>
          </a:ln>
        </p:spPr>
      </p:cxnSp>
      <p:sp>
        <p:nvSpPr>
          <p:cNvPr id="826" name="Google Shape;826;p46"/>
          <p:cNvSpPr/>
          <p:nvPr/>
        </p:nvSpPr>
        <p:spPr>
          <a:xfrm>
            <a:off x="6348825" y="3862950"/>
            <a:ext cx="794400" cy="255300"/>
          </a:xfrm>
          <a:prstGeom prst="roundRect">
            <a:avLst>
              <a:gd fmla="val 16667" name="adj"/>
            </a:avLst>
          </a:prstGeom>
          <a:solidFill>
            <a:srgbClr val="CC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000"/>
              <a:t>feature-1</a:t>
            </a:r>
            <a:endParaRPr b="1" sz="1000"/>
          </a:p>
        </p:txBody>
      </p:sp>
      <p:cxnSp>
        <p:nvCxnSpPr>
          <p:cNvPr id="827" name="Google Shape;827;p46"/>
          <p:cNvCxnSpPr>
            <a:stCxn id="826" idx="0"/>
            <a:endCxn id="818" idx="2"/>
          </p:cNvCxnSpPr>
          <p:nvPr/>
        </p:nvCxnSpPr>
        <p:spPr>
          <a:xfrm rot="10800000">
            <a:off x="6745125" y="3661050"/>
            <a:ext cx="900" cy="201900"/>
          </a:xfrm>
          <a:prstGeom prst="straightConnector1">
            <a:avLst/>
          </a:prstGeom>
          <a:noFill/>
          <a:ln cap="flat" cmpd="sng" w="9525">
            <a:solidFill>
              <a:srgbClr val="000000"/>
            </a:solidFill>
            <a:prstDash val="solid"/>
            <a:round/>
            <a:headEnd len="med" w="med" type="none"/>
            <a:tailEnd len="med" w="med" type="triangle"/>
          </a:ln>
        </p:spPr>
      </p:cxnSp>
      <p:cxnSp>
        <p:nvCxnSpPr>
          <p:cNvPr id="828" name="Google Shape;828;p46"/>
          <p:cNvCxnSpPr>
            <a:endCxn id="811" idx="1"/>
          </p:cNvCxnSpPr>
          <p:nvPr/>
        </p:nvCxnSpPr>
        <p:spPr>
          <a:xfrm flipH="1" rot="10800000">
            <a:off x="553725" y="2185950"/>
            <a:ext cx="613500" cy="5919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829" name="Google Shape;829;p46"/>
          <p:cNvSpPr txBox="1"/>
          <p:nvPr/>
        </p:nvSpPr>
        <p:spPr>
          <a:xfrm>
            <a:off x="216500" y="2919075"/>
            <a:ext cx="6705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1000">
                <a:latin typeface="Barlow Light"/>
                <a:ea typeface="Barlow Light"/>
                <a:cs typeface="Barlow Light"/>
                <a:sym typeface="Barlow Light"/>
              </a:rPr>
              <a:t>Root</a:t>
            </a:r>
            <a:endParaRPr sz="1000">
              <a:latin typeface="Barlow Light"/>
              <a:ea typeface="Barlow Light"/>
              <a:cs typeface="Barlow Light"/>
              <a:sym typeface="Barlow Light"/>
            </a:endParaRPr>
          </a:p>
          <a:p>
            <a:pPr indent="0" lvl="0" marL="0" rtl="0" algn="l">
              <a:spcBef>
                <a:spcPts val="0"/>
              </a:spcBef>
              <a:spcAft>
                <a:spcPts val="0"/>
              </a:spcAft>
              <a:buNone/>
            </a:pPr>
            <a:r>
              <a:rPr lang="tr-TR" sz="1000">
                <a:latin typeface="Barlow Light"/>
                <a:ea typeface="Barlow Light"/>
                <a:cs typeface="Barlow Light"/>
                <a:sym typeface="Barlow Light"/>
              </a:rPr>
              <a:t>commit</a:t>
            </a:r>
            <a:endParaRPr sz="1000">
              <a:latin typeface="Barlow Light"/>
              <a:ea typeface="Barlow Light"/>
              <a:cs typeface="Barlow Light"/>
              <a:sym typeface="Barlow Light"/>
            </a:endParaRPr>
          </a:p>
        </p:txBody>
      </p:sp>
      <p:cxnSp>
        <p:nvCxnSpPr>
          <p:cNvPr id="830" name="Google Shape;830;p46"/>
          <p:cNvCxnSpPr/>
          <p:nvPr/>
        </p:nvCxnSpPr>
        <p:spPr>
          <a:xfrm>
            <a:off x="325250" y="4398775"/>
            <a:ext cx="8101200" cy="10800"/>
          </a:xfrm>
          <a:prstGeom prst="straightConnector1">
            <a:avLst/>
          </a:prstGeom>
          <a:noFill/>
          <a:ln cap="flat" cmpd="sng" w="28575">
            <a:solidFill>
              <a:schemeClr val="dk2"/>
            </a:solidFill>
            <a:prstDash val="solid"/>
            <a:round/>
            <a:headEnd len="med" w="med" type="none"/>
            <a:tailEnd len="med" w="med" type="triangle"/>
          </a:ln>
        </p:spPr>
      </p:cxnSp>
      <p:sp>
        <p:nvSpPr>
          <p:cNvPr id="831" name="Google Shape;831;p46"/>
          <p:cNvSpPr txBox="1"/>
          <p:nvPr/>
        </p:nvSpPr>
        <p:spPr>
          <a:xfrm>
            <a:off x="3722300" y="4409575"/>
            <a:ext cx="728700" cy="2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274E13"/>
                </a:solidFill>
                <a:latin typeface="Barlow"/>
                <a:ea typeface="Barlow"/>
                <a:cs typeface="Barlow"/>
                <a:sym typeface="Barlow"/>
              </a:rPr>
              <a:t>Time</a:t>
            </a:r>
            <a:endParaRPr b="1">
              <a:solidFill>
                <a:srgbClr val="274E13"/>
              </a:solidFill>
              <a:latin typeface="Barlow"/>
              <a:ea typeface="Barlow"/>
              <a:cs typeface="Barlow"/>
              <a:sym typeface="Barlow"/>
            </a:endParaRPr>
          </a:p>
        </p:txBody>
      </p:sp>
      <p:sp>
        <p:nvSpPr>
          <p:cNvPr id="832" name="Google Shape;832;p46"/>
          <p:cNvSpPr/>
          <p:nvPr/>
        </p:nvSpPr>
        <p:spPr>
          <a:xfrm>
            <a:off x="43676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6"/>
          <p:cNvSpPr/>
          <p:nvPr/>
        </p:nvSpPr>
        <p:spPr>
          <a:xfrm>
            <a:off x="54344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 name="Google Shape;834;p46"/>
          <p:cNvCxnSpPr>
            <a:stCxn id="832" idx="1"/>
          </p:cNvCxnSpPr>
          <p:nvPr/>
        </p:nvCxnSpPr>
        <p:spPr>
          <a:xfrm rot="10800000">
            <a:off x="39410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35" name="Google Shape;835;p46"/>
          <p:cNvCxnSpPr>
            <a:stCxn id="833" idx="1"/>
            <a:endCxn id="832" idx="3"/>
          </p:cNvCxnSpPr>
          <p:nvPr/>
        </p:nvCxnSpPr>
        <p:spPr>
          <a:xfrm rot="10800000">
            <a:off x="50078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36" name="Google Shape;836;p46"/>
          <p:cNvCxnSpPr/>
          <p:nvPr/>
        </p:nvCxnSpPr>
        <p:spPr>
          <a:xfrm flipH="1" rot="10800000">
            <a:off x="2687325" y="2338350"/>
            <a:ext cx="613500" cy="5919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837" name="Google Shape;837;p46"/>
          <p:cNvSpPr txBox="1"/>
          <p:nvPr/>
        </p:nvSpPr>
        <p:spPr>
          <a:xfrm>
            <a:off x="2350100" y="3071475"/>
            <a:ext cx="7944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1000">
                <a:latin typeface="Barlow Light"/>
                <a:ea typeface="Barlow Light"/>
                <a:cs typeface="Barlow Light"/>
                <a:sym typeface="Barlow Light"/>
              </a:rPr>
              <a:t>Ancestor</a:t>
            </a:r>
            <a:endParaRPr sz="1000">
              <a:latin typeface="Barlow Light"/>
              <a:ea typeface="Barlow Light"/>
              <a:cs typeface="Barlow Light"/>
              <a:sym typeface="Barlow Light"/>
            </a:endParaRPr>
          </a:p>
        </p:txBody>
      </p:sp>
      <p:sp>
        <p:nvSpPr>
          <p:cNvPr id="838" name="Google Shape;838;p46"/>
          <p:cNvSpPr/>
          <p:nvPr/>
        </p:nvSpPr>
        <p:spPr>
          <a:xfrm>
            <a:off x="65012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9" name="Google Shape;839;p46"/>
          <p:cNvCxnSpPr>
            <a:stCxn id="838" idx="1"/>
          </p:cNvCxnSpPr>
          <p:nvPr/>
        </p:nvCxnSpPr>
        <p:spPr>
          <a:xfrm rot="10800000">
            <a:off x="60746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40" name="Google Shape;840;p46"/>
          <p:cNvCxnSpPr>
            <a:stCxn id="838" idx="2"/>
            <a:endCxn id="818" idx="3"/>
          </p:cNvCxnSpPr>
          <p:nvPr/>
        </p:nvCxnSpPr>
        <p:spPr>
          <a:xfrm flipH="1" rot="-5400000">
            <a:off x="6385425" y="2801550"/>
            <a:ext cx="1115700" cy="243900"/>
          </a:xfrm>
          <a:prstGeom prst="bentConnector4">
            <a:avLst>
              <a:gd fmla="val 41947" name="adj1"/>
              <a:gd fmla="val 197632" name="adj2"/>
            </a:avLst>
          </a:prstGeom>
          <a:noFill/>
          <a:ln cap="flat" cmpd="sng" w="9525">
            <a:solidFill>
              <a:schemeClr val="dk2"/>
            </a:solidFill>
            <a:prstDash val="solid"/>
            <a:round/>
            <a:headEnd len="med" w="med" type="none"/>
            <a:tailEnd len="med" w="med" type="none"/>
          </a:ln>
        </p:spPr>
      </p:cxnSp>
      <p:cxnSp>
        <p:nvCxnSpPr>
          <p:cNvPr id="841" name="Google Shape;841;p46"/>
          <p:cNvCxnSpPr/>
          <p:nvPr/>
        </p:nvCxnSpPr>
        <p:spPr>
          <a:xfrm flipH="1" rot="10800000">
            <a:off x="6084375" y="2368450"/>
            <a:ext cx="407100" cy="4014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842" name="Google Shape;842;p46"/>
          <p:cNvSpPr txBox="1"/>
          <p:nvPr/>
        </p:nvSpPr>
        <p:spPr>
          <a:xfrm>
            <a:off x="5419275" y="2700600"/>
            <a:ext cx="1072200" cy="28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1000">
                <a:latin typeface="Barlow Light"/>
                <a:ea typeface="Barlow Light"/>
                <a:cs typeface="Barlow Light"/>
                <a:sym typeface="Barlow Light"/>
              </a:rPr>
              <a:t>Merge commit</a:t>
            </a:r>
            <a:endParaRPr sz="1000">
              <a:latin typeface="Barlow Light"/>
              <a:ea typeface="Barlow Light"/>
              <a:cs typeface="Barlow Light"/>
              <a:sym typeface="Barlow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11"/>
          <p:cNvSpPr txBox="1"/>
          <p:nvPr>
            <p:ph idx="1" type="body"/>
          </p:nvPr>
        </p:nvSpPr>
        <p:spPr>
          <a:xfrm>
            <a:off x="523300" y="914250"/>
            <a:ext cx="6605700" cy="33150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000000"/>
                </a:solidFill>
                <a:latin typeface="Calibri"/>
                <a:ea typeface="Calibri"/>
                <a:cs typeface="Calibri"/>
                <a:sym typeface="Calibri"/>
              </a:rPr>
              <a:t>Track</a:t>
            </a:r>
            <a:r>
              <a:rPr lang="tr-TR" sz="2400">
                <a:solidFill>
                  <a:srgbClr val="666666"/>
                </a:solidFill>
                <a:latin typeface="Calibri"/>
                <a:ea typeface="Calibri"/>
                <a:cs typeface="Calibri"/>
                <a:sym typeface="Calibri"/>
              </a:rPr>
              <a:t> </a:t>
            </a:r>
            <a:r>
              <a:rPr lang="tr-TR" sz="2400">
                <a:solidFill>
                  <a:srgbClr val="000000"/>
                </a:solidFill>
                <a:latin typeface="Calibri"/>
                <a:ea typeface="Calibri"/>
                <a:cs typeface="Calibri"/>
                <a:sym typeface="Calibri"/>
              </a:rPr>
              <a:t>changes</a:t>
            </a:r>
            <a:r>
              <a:rPr lang="tr-TR" sz="2400">
                <a:solidFill>
                  <a:srgbClr val="666666"/>
                </a:solidFill>
                <a:latin typeface="Calibri"/>
                <a:ea typeface="Calibri"/>
                <a:cs typeface="Calibri"/>
                <a:sym typeface="Calibri"/>
              </a:rPr>
              <a:t> on text files / source files for you</a:t>
            </a:r>
            <a:endParaRPr sz="2400">
              <a:solidFill>
                <a:srgbClr val="666666"/>
              </a:solidFill>
              <a:latin typeface="Calibri"/>
              <a:ea typeface="Calibri"/>
              <a:cs typeface="Calibri"/>
              <a:sym typeface="Calibri"/>
            </a:endParaRPr>
          </a:p>
          <a:p>
            <a:pPr indent="-381000" lvl="0" marL="457200" rtl="0" algn="l">
              <a:spcBef>
                <a:spcPts val="0"/>
              </a:spcBef>
              <a:spcAft>
                <a:spcPts val="0"/>
              </a:spcAft>
              <a:buClr>
                <a:schemeClr val="accent4"/>
              </a:buClr>
              <a:buSzPts val="2400"/>
              <a:buFont typeface="Calibri"/>
              <a:buChar char="➔"/>
            </a:pPr>
            <a:r>
              <a:rPr lang="tr-TR" sz="2400">
                <a:solidFill>
                  <a:srgbClr val="000000"/>
                </a:solidFill>
                <a:latin typeface="Calibri"/>
                <a:ea typeface="Calibri"/>
                <a:cs typeface="Calibri"/>
                <a:sym typeface="Calibri"/>
              </a:rPr>
              <a:t>Unlimited</a:t>
            </a:r>
            <a:r>
              <a:rPr lang="tr-TR" sz="2400">
                <a:solidFill>
                  <a:srgbClr val="666666"/>
                </a:solidFill>
                <a:latin typeface="Calibri"/>
                <a:ea typeface="Calibri"/>
                <a:cs typeface="Calibri"/>
                <a:sym typeface="Calibri"/>
              </a:rPr>
              <a:t> Undo / Redo</a:t>
            </a:r>
            <a:endParaRPr sz="2400">
              <a:solidFill>
                <a:srgbClr val="666666"/>
              </a:solidFill>
              <a:latin typeface="Calibri"/>
              <a:ea typeface="Calibri"/>
              <a:cs typeface="Calibri"/>
              <a:sym typeface="Calibri"/>
            </a:endParaRPr>
          </a:p>
          <a:p>
            <a:pPr indent="-381000" lvl="0" marL="457200" rtl="0" algn="l">
              <a:spcBef>
                <a:spcPts val="0"/>
              </a:spcBef>
              <a:spcAft>
                <a:spcPts val="0"/>
              </a:spcAft>
              <a:buClr>
                <a:schemeClr val="accent4"/>
              </a:buClr>
              <a:buSzPts val="2400"/>
              <a:buFont typeface="Calibri"/>
              <a:buChar char="➔"/>
            </a:pPr>
            <a:r>
              <a:rPr lang="tr-TR" sz="2400">
                <a:solidFill>
                  <a:srgbClr val="000000"/>
                </a:solidFill>
                <a:latin typeface="Calibri"/>
                <a:ea typeface="Calibri"/>
                <a:cs typeface="Calibri"/>
                <a:sym typeface="Calibri"/>
              </a:rPr>
              <a:t>Time</a:t>
            </a:r>
            <a:r>
              <a:rPr lang="tr-TR" sz="2400">
                <a:solidFill>
                  <a:srgbClr val="666666"/>
                </a:solidFill>
                <a:latin typeface="Calibri"/>
                <a:ea typeface="Calibri"/>
                <a:cs typeface="Calibri"/>
                <a:sym typeface="Calibri"/>
              </a:rPr>
              <a:t> </a:t>
            </a:r>
            <a:r>
              <a:rPr lang="tr-TR" sz="2400">
                <a:solidFill>
                  <a:srgbClr val="000000"/>
                </a:solidFill>
                <a:latin typeface="Calibri"/>
                <a:ea typeface="Calibri"/>
                <a:cs typeface="Calibri"/>
                <a:sym typeface="Calibri"/>
              </a:rPr>
              <a:t>Travel</a:t>
            </a:r>
            <a:endParaRPr sz="2400">
              <a:solidFill>
                <a:srgbClr val="000000"/>
              </a:solidFill>
              <a:latin typeface="Calibri"/>
              <a:ea typeface="Calibri"/>
              <a:cs typeface="Calibri"/>
              <a:sym typeface="Calibri"/>
            </a:endParaRPr>
          </a:p>
          <a:p>
            <a:pPr indent="-381000" lvl="0" marL="457200" rtl="0" algn="l">
              <a:spcBef>
                <a:spcPts val="0"/>
              </a:spcBef>
              <a:spcAft>
                <a:spcPts val="0"/>
              </a:spcAft>
              <a:buClr>
                <a:schemeClr val="accent4"/>
              </a:buClr>
              <a:buSzPts val="2400"/>
              <a:buFont typeface="Calibri"/>
              <a:buChar char="➔"/>
            </a:pPr>
            <a:r>
              <a:rPr lang="tr-TR" sz="2400">
                <a:solidFill>
                  <a:srgbClr val="000000"/>
                </a:solidFill>
                <a:latin typeface="Calibri"/>
                <a:ea typeface="Calibri"/>
                <a:cs typeface="Calibri"/>
                <a:sym typeface="Calibri"/>
              </a:rPr>
              <a:t>Collaborative</a:t>
            </a:r>
            <a:r>
              <a:rPr lang="tr-TR" sz="2400">
                <a:solidFill>
                  <a:srgbClr val="666666"/>
                </a:solidFill>
                <a:latin typeface="Calibri"/>
                <a:ea typeface="Calibri"/>
                <a:cs typeface="Calibri"/>
                <a:sym typeface="Calibri"/>
              </a:rPr>
              <a:t> </a:t>
            </a:r>
            <a:r>
              <a:rPr lang="tr-TR" sz="2400">
                <a:solidFill>
                  <a:srgbClr val="000000"/>
                </a:solidFill>
                <a:latin typeface="Calibri"/>
                <a:ea typeface="Calibri"/>
                <a:cs typeface="Calibri"/>
                <a:sym typeface="Calibri"/>
              </a:rPr>
              <a:t>development</a:t>
            </a:r>
            <a:r>
              <a:rPr lang="tr-TR" sz="2400">
                <a:solidFill>
                  <a:srgbClr val="666666"/>
                </a:solidFill>
                <a:latin typeface="Calibri"/>
                <a:ea typeface="Calibri"/>
                <a:cs typeface="Calibri"/>
                <a:sym typeface="Calibri"/>
              </a:rPr>
              <a:t> </a:t>
            </a:r>
            <a:r>
              <a:rPr lang="tr-TR" sz="2400">
                <a:solidFill>
                  <a:srgbClr val="000000"/>
                </a:solidFill>
                <a:latin typeface="Calibri"/>
                <a:ea typeface="Calibri"/>
                <a:cs typeface="Calibri"/>
                <a:sym typeface="Calibri"/>
              </a:rPr>
              <a:t>environment</a:t>
            </a:r>
            <a:endParaRPr sz="2400">
              <a:solidFill>
                <a:srgbClr val="000000"/>
              </a:solidFill>
              <a:latin typeface="Calibri"/>
              <a:ea typeface="Calibri"/>
              <a:cs typeface="Calibri"/>
              <a:sym typeface="Calibri"/>
            </a:endParaRPr>
          </a:p>
          <a:p>
            <a:pPr indent="-381000" lvl="0" marL="457200" rtl="0" algn="l">
              <a:spcBef>
                <a:spcPts val="0"/>
              </a:spcBef>
              <a:spcAft>
                <a:spcPts val="0"/>
              </a:spcAft>
              <a:buClr>
                <a:schemeClr val="accent4"/>
              </a:buClr>
              <a:buSzPts val="2400"/>
              <a:buFont typeface="Calibri"/>
              <a:buChar char="➔"/>
            </a:pPr>
            <a:r>
              <a:rPr lang="tr-TR" sz="2400">
                <a:solidFill>
                  <a:srgbClr val="000000"/>
                </a:solidFill>
                <a:latin typeface="Calibri"/>
                <a:ea typeface="Calibri"/>
                <a:cs typeface="Calibri"/>
                <a:sym typeface="Calibri"/>
              </a:rPr>
              <a:t>Compare</a:t>
            </a:r>
            <a:r>
              <a:rPr lang="tr-TR" sz="2400">
                <a:solidFill>
                  <a:srgbClr val="666666"/>
                </a:solidFill>
                <a:latin typeface="Calibri"/>
                <a:ea typeface="Calibri"/>
                <a:cs typeface="Calibri"/>
                <a:sym typeface="Calibri"/>
              </a:rPr>
              <a:t> and </a:t>
            </a:r>
            <a:r>
              <a:rPr lang="tr-TR" sz="2400">
                <a:solidFill>
                  <a:srgbClr val="000000"/>
                </a:solidFill>
                <a:latin typeface="Calibri"/>
                <a:ea typeface="Calibri"/>
                <a:cs typeface="Calibri"/>
                <a:sym typeface="Calibri"/>
              </a:rPr>
              <a:t>Blame</a:t>
            </a:r>
            <a:endParaRPr sz="2400">
              <a:solidFill>
                <a:srgbClr val="000000"/>
              </a:solidFill>
              <a:latin typeface="Calibri"/>
              <a:ea typeface="Calibri"/>
              <a:cs typeface="Calibri"/>
              <a:sym typeface="Calibri"/>
            </a:endParaRPr>
          </a:p>
          <a:p>
            <a:pPr indent="-381000" lvl="1" marL="914400" rtl="0" algn="l">
              <a:spcBef>
                <a:spcPts val="0"/>
              </a:spcBef>
              <a:spcAft>
                <a:spcPts val="0"/>
              </a:spcAft>
              <a:buClr>
                <a:schemeClr val="accent4"/>
              </a:buClr>
              <a:buSzPts val="2400"/>
              <a:buFont typeface="Calibri"/>
              <a:buChar char="◆"/>
            </a:pPr>
            <a:r>
              <a:rPr lang="tr-TR" sz="2400">
                <a:solidFill>
                  <a:srgbClr val="000000"/>
                </a:solidFill>
                <a:latin typeface="Calibri"/>
                <a:ea typeface="Calibri"/>
                <a:cs typeface="Calibri"/>
                <a:sym typeface="Calibri"/>
              </a:rPr>
              <a:t>What</a:t>
            </a:r>
            <a:r>
              <a:rPr lang="tr-TR" sz="2400">
                <a:solidFill>
                  <a:srgbClr val="666666"/>
                </a:solidFill>
                <a:latin typeface="Calibri"/>
                <a:ea typeface="Calibri"/>
                <a:cs typeface="Calibri"/>
                <a:sym typeface="Calibri"/>
              </a:rPr>
              <a:t> </a:t>
            </a:r>
            <a:r>
              <a:rPr lang="tr-TR" sz="2400">
                <a:solidFill>
                  <a:srgbClr val="000000"/>
                </a:solidFill>
                <a:latin typeface="Calibri"/>
                <a:ea typeface="Calibri"/>
                <a:cs typeface="Calibri"/>
                <a:sym typeface="Calibri"/>
              </a:rPr>
              <a:t>changed</a:t>
            </a:r>
            <a:endParaRPr sz="2400">
              <a:solidFill>
                <a:srgbClr val="000000"/>
              </a:solidFill>
              <a:latin typeface="Calibri"/>
              <a:ea typeface="Calibri"/>
              <a:cs typeface="Calibri"/>
              <a:sym typeface="Calibri"/>
            </a:endParaRPr>
          </a:p>
          <a:p>
            <a:pPr indent="-381000" lvl="1" marL="914400" rtl="0" algn="l">
              <a:spcBef>
                <a:spcPts val="0"/>
              </a:spcBef>
              <a:spcAft>
                <a:spcPts val="0"/>
              </a:spcAft>
              <a:buClr>
                <a:schemeClr val="accent4"/>
              </a:buClr>
              <a:buSzPts val="2400"/>
              <a:buFont typeface="Calibri"/>
              <a:buChar char="◆"/>
            </a:pPr>
            <a:r>
              <a:rPr lang="tr-TR" sz="2400">
                <a:solidFill>
                  <a:srgbClr val="000000"/>
                </a:solidFill>
                <a:latin typeface="Calibri"/>
                <a:ea typeface="Calibri"/>
                <a:cs typeface="Calibri"/>
                <a:sym typeface="Calibri"/>
              </a:rPr>
              <a:t>When</a:t>
            </a:r>
            <a:r>
              <a:rPr lang="tr-TR" sz="2400">
                <a:solidFill>
                  <a:srgbClr val="666666"/>
                </a:solidFill>
                <a:latin typeface="Calibri"/>
                <a:ea typeface="Calibri"/>
                <a:cs typeface="Calibri"/>
                <a:sym typeface="Calibri"/>
              </a:rPr>
              <a:t> </a:t>
            </a:r>
            <a:r>
              <a:rPr lang="tr-TR" sz="2400">
                <a:solidFill>
                  <a:srgbClr val="000000"/>
                </a:solidFill>
                <a:latin typeface="Calibri"/>
                <a:ea typeface="Calibri"/>
                <a:cs typeface="Calibri"/>
                <a:sym typeface="Calibri"/>
              </a:rPr>
              <a:t>it</a:t>
            </a:r>
            <a:r>
              <a:rPr lang="tr-TR" sz="2400">
                <a:solidFill>
                  <a:srgbClr val="666666"/>
                </a:solidFill>
                <a:latin typeface="Calibri"/>
                <a:ea typeface="Calibri"/>
                <a:cs typeface="Calibri"/>
                <a:sym typeface="Calibri"/>
              </a:rPr>
              <a:t> </a:t>
            </a:r>
            <a:r>
              <a:rPr lang="tr-TR" sz="2400">
                <a:solidFill>
                  <a:srgbClr val="000000"/>
                </a:solidFill>
                <a:latin typeface="Calibri"/>
                <a:ea typeface="Calibri"/>
                <a:cs typeface="Calibri"/>
                <a:sym typeface="Calibri"/>
              </a:rPr>
              <a:t>changed</a:t>
            </a:r>
            <a:endParaRPr sz="2400">
              <a:solidFill>
                <a:srgbClr val="000000"/>
              </a:solidFill>
              <a:latin typeface="Calibri"/>
              <a:ea typeface="Calibri"/>
              <a:cs typeface="Calibri"/>
              <a:sym typeface="Calibri"/>
            </a:endParaRPr>
          </a:p>
          <a:p>
            <a:pPr indent="-381000" lvl="1" marL="914400" rtl="0" algn="l">
              <a:spcBef>
                <a:spcPts val="0"/>
              </a:spcBef>
              <a:spcAft>
                <a:spcPts val="0"/>
              </a:spcAft>
              <a:buClr>
                <a:schemeClr val="accent4"/>
              </a:buClr>
              <a:buSzPts val="2400"/>
              <a:buFont typeface="Calibri"/>
              <a:buChar char="◆"/>
            </a:pPr>
            <a:r>
              <a:rPr lang="tr-TR" sz="2400">
                <a:solidFill>
                  <a:srgbClr val="000000"/>
                </a:solidFill>
                <a:latin typeface="Calibri"/>
                <a:ea typeface="Calibri"/>
                <a:cs typeface="Calibri"/>
                <a:sym typeface="Calibri"/>
              </a:rPr>
              <a:t>Why</a:t>
            </a:r>
            <a:r>
              <a:rPr lang="tr-TR" sz="2400">
                <a:solidFill>
                  <a:srgbClr val="666666"/>
                </a:solidFill>
                <a:latin typeface="Calibri"/>
                <a:ea typeface="Calibri"/>
                <a:cs typeface="Calibri"/>
                <a:sym typeface="Calibri"/>
              </a:rPr>
              <a:t> </a:t>
            </a:r>
            <a:r>
              <a:rPr lang="tr-TR" sz="2400">
                <a:solidFill>
                  <a:srgbClr val="000000"/>
                </a:solidFill>
                <a:latin typeface="Calibri"/>
                <a:ea typeface="Calibri"/>
                <a:cs typeface="Calibri"/>
                <a:sym typeface="Calibri"/>
              </a:rPr>
              <a:t>it</a:t>
            </a:r>
            <a:r>
              <a:rPr lang="tr-TR" sz="2400">
                <a:solidFill>
                  <a:srgbClr val="666666"/>
                </a:solidFill>
                <a:latin typeface="Calibri"/>
                <a:ea typeface="Calibri"/>
                <a:cs typeface="Calibri"/>
                <a:sym typeface="Calibri"/>
              </a:rPr>
              <a:t> </a:t>
            </a:r>
            <a:r>
              <a:rPr lang="tr-TR" sz="2400">
                <a:solidFill>
                  <a:srgbClr val="000000"/>
                </a:solidFill>
                <a:latin typeface="Calibri"/>
                <a:ea typeface="Calibri"/>
                <a:cs typeface="Calibri"/>
                <a:sym typeface="Calibri"/>
              </a:rPr>
              <a:t>changed</a:t>
            </a:r>
            <a:endParaRPr sz="2400">
              <a:solidFill>
                <a:srgbClr val="000000"/>
              </a:solidFill>
              <a:latin typeface="Calibri"/>
              <a:ea typeface="Calibri"/>
              <a:cs typeface="Calibri"/>
              <a:sym typeface="Calibri"/>
            </a:endParaRPr>
          </a:p>
          <a:p>
            <a:pPr indent="-381000" lvl="1" marL="914400" rtl="0" algn="l">
              <a:spcBef>
                <a:spcPts val="0"/>
              </a:spcBef>
              <a:spcAft>
                <a:spcPts val="0"/>
              </a:spcAft>
              <a:buClr>
                <a:schemeClr val="accent4"/>
              </a:buClr>
              <a:buSzPts val="2400"/>
              <a:buFont typeface="Calibri"/>
              <a:buChar char="◆"/>
            </a:pPr>
            <a:r>
              <a:rPr lang="tr-TR" sz="2400">
                <a:solidFill>
                  <a:srgbClr val="000000"/>
                </a:solidFill>
                <a:latin typeface="Calibri"/>
                <a:ea typeface="Calibri"/>
                <a:cs typeface="Calibri"/>
                <a:sym typeface="Calibri"/>
              </a:rPr>
              <a:t>Who</a:t>
            </a:r>
            <a:r>
              <a:rPr lang="tr-TR" sz="2400">
                <a:solidFill>
                  <a:srgbClr val="666666"/>
                </a:solidFill>
                <a:latin typeface="Calibri"/>
                <a:ea typeface="Calibri"/>
                <a:cs typeface="Calibri"/>
                <a:sym typeface="Calibri"/>
              </a:rPr>
              <a:t> </a:t>
            </a:r>
            <a:r>
              <a:rPr lang="tr-TR" sz="2400">
                <a:solidFill>
                  <a:srgbClr val="000000"/>
                </a:solidFill>
                <a:latin typeface="Calibri"/>
                <a:ea typeface="Calibri"/>
                <a:cs typeface="Calibri"/>
                <a:sym typeface="Calibri"/>
              </a:rPr>
              <a:t>changed</a:t>
            </a:r>
            <a:r>
              <a:rPr lang="tr-TR" sz="2400">
                <a:solidFill>
                  <a:srgbClr val="666666"/>
                </a:solidFill>
                <a:latin typeface="Calibri"/>
                <a:ea typeface="Calibri"/>
                <a:cs typeface="Calibri"/>
                <a:sym typeface="Calibri"/>
              </a:rPr>
              <a:t> </a:t>
            </a:r>
            <a:r>
              <a:rPr lang="tr-TR" sz="2400">
                <a:solidFill>
                  <a:srgbClr val="000000"/>
                </a:solidFill>
                <a:latin typeface="Calibri"/>
                <a:ea typeface="Calibri"/>
                <a:cs typeface="Calibri"/>
                <a:sym typeface="Calibri"/>
              </a:rPr>
              <a:t>it</a:t>
            </a:r>
            <a:endParaRPr sz="2400">
              <a:solidFill>
                <a:srgbClr val="000000"/>
              </a:solidFill>
              <a:latin typeface="Calibri"/>
              <a:ea typeface="Calibri"/>
              <a:cs typeface="Calibri"/>
              <a:sym typeface="Calibri"/>
            </a:endParaRPr>
          </a:p>
        </p:txBody>
      </p:sp>
      <p:sp>
        <p:nvSpPr>
          <p:cNvPr id="346" name="Google Shape;346;p11"/>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47" name="Google Shape;347;p11"/>
          <p:cNvSpPr txBox="1"/>
          <p:nvPr>
            <p:ph type="title"/>
          </p:nvPr>
        </p:nvSpPr>
        <p:spPr>
          <a:xfrm>
            <a:off x="457200" y="192650"/>
            <a:ext cx="7719600" cy="602100"/>
          </a:xfrm>
          <a:prstGeom prst="rect">
            <a:avLst/>
          </a:prstGeom>
        </p:spPr>
        <p:txBody>
          <a:bodyPr anchorCtr="0" anchor="t" bIns="0" lIns="0" spcFirstLastPara="1" rIns="0" wrap="square" tIns="0">
            <a:noAutofit/>
          </a:bodyPr>
          <a:lstStyle/>
          <a:p>
            <a:pPr indent="0" lvl="0" marL="0" rtl="0" algn="l">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What’s Version Control?</a:t>
            </a:r>
            <a:endParaRPr b="1">
              <a:solidFill>
                <a:srgbClr val="429ED4"/>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sp>
        <p:nvSpPr>
          <p:cNvPr id="847" name="Google Shape;847;p47"/>
          <p:cNvSpPr txBox="1"/>
          <p:nvPr>
            <p:ph type="title"/>
          </p:nvPr>
        </p:nvSpPr>
        <p:spPr>
          <a:xfrm>
            <a:off x="457200" y="192649"/>
            <a:ext cx="5640900" cy="591900"/>
          </a:xfrm>
          <a:prstGeom prst="rect">
            <a:avLst/>
          </a:prstGeom>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Merge Conflicts</a:t>
            </a:r>
            <a:endParaRPr sz="4000">
              <a:solidFill>
                <a:srgbClr val="741B47"/>
              </a:solidFill>
              <a:latin typeface="Raleway Medium"/>
              <a:ea typeface="Raleway Medium"/>
              <a:cs typeface="Raleway Medium"/>
              <a:sym typeface="Raleway Medium"/>
            </a:endParaRPr>
          </a:p>
        </p:txBody>
      </p:sp>
      <p:sp>
        <p:nvSpPr>
          <p:cNvPr id="848" name="Google Shape;848;p47"/>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849" name="Google Shape;849;p47"/>
          <p:cNvSpPr/>
          <p:nvPr/>
        </p:nvSpPr>
        <p:spPr>
          <a:xfrm>
            <a:off x="11672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7"/>
          <p:cNvSpPr/>
          <p:nvPr/>
        </p:nvSpPr>
        <p:spPr>
          <a:xfrm>
            <a:off x="22340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7"/>
          <p:cNvSpPr/>
          <p:nvPr/>
        </p:nvSpPr>
        <p:spPr>
          <a:xfrm>
            <a:off x="33008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7"/>
          <p:cNvSpPr/>
          <p:nvPr/>
        </p:nvSpPr>
        <p:spPr>
          <a:xfrm>
            <a:off x="5434425" y="1500750"/>
            <a:ext cx="640200" cy="255300"/>
          </a:xfrm>
          <a:prstGeom prst="roundRect">
            <a:avLst>
              <a:gd fmla="val 16667" name="adj"/>
            </a:avLst>
          </a:prstGeom>
          <a:solidFill>
            <a:srgbClr val="00FF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master</a:t>
            </a:r>
            <a:endParaRPr sz="1000"/>
          </a:p>
        </p:txBody>
      </p:sp>
      <p:sp>
        <p:nvSpPr>
          <p:cNvPr id="853" name="Google Shape;853;p47"/>
          <p:cNvSpPr/>
          <p:nvPr/>
        </p:nvSpPr>
        <p:spPr>
          <a:xfrm>
            <a:off x="5434425" y="1043550"/>
            <a:ext cx="640200" cy="255300"/>
          </a:xfrm>
          <a:prstGeom prst="roundRect">
            <a:avLst>
              <a:gd fmla="val 16667" name="adj"/>
            </a:avLst>
          </a:prstGeom>
          <a:solidFill>
            <a:srgbClr val="F9CB9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HEAD</a:t>
            </a:r>
            <a:endParaRPr sz="1000"/>
          </a:p>
        </p:txBody>
      </p:sp>
      <p:sp>
        <p:nvSpPr>
          <p:cNvPr id="854" name="Google Shape;854;p47"/>
          <p:cNvSpPr/>
          <p:nvPr/>
        </p:nvSpPr>
        <p:spPr>
          <a:xfrm>
            <a:off x="42914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7"/>
          <p:cNvSpPr/>
          <p:nvPr/>
        </p:nvSpPr>
        <p:spPr>
          <a:xfrm>
            <a:off x="53582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7"/>
          <p:cNvSpPr/>
          <p:nvPr/>
        </p:nvSpPr>
        <p:spPr>
          <a:xfrm>
            <a:off x="64250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7" name="Google Shape;857;p47"/>
          <p:cNvCxnSpPr>
            <a:stCxn id="850" idx="1"/>
            <a:endCxn id="849" idx="3"/>
          </p:cNvCxnSpPr>
          <p:nvPr/>
        </p:nvCxnSpPr>
        <p:spPr>
          <a:xfrm rot="10800000">
            <a:off x="18074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58" name="Google Shape;858;p47"/>
          <p:cNvCxnSpPr>
            <a:stCxn id="851" idx="1"/>
            <a:endCxn id="850" idx="3"/>
          </p:cNvCxnSpPr>
          <p:nvPr/>
        </p:nvCxnSpPr>
        <p:spPr>
          <a:xfrm rot="10800000">
            <a:off x="28742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59" name="Google Shape;859;p47"/>
          <p:cNvCxnSpPr>
            <a:stCxn id="853" idx="2"/>
            <a:endCxn id="852" idx="0"/>
          </p:cNvCxnSpPr>
          <p:nvPr/>
        </p:nvCxnSpPr>
        <p:spPr>
          <a:xfrm>
            <a:off x="5754525" y="1298850"/>
            <a:ext cx="0" cy="201900"/>
          </a:xfrm>
          <a:prstGeom prst="straightConnector1">
            <a:avLst/>
          </a:prstGeom>
          <a:noFill/>
          <a:ln cap="flat" cmpd="sng" w="9525">
            <a:solidFill>
              <a:srgbClr val="000000"/>
            </a:solidFill>
            <a:prstDash val="solid"/>
            <a:round/>
            <a:headEnd len="med" w="med" type="none"/>
            <a:tailEnd len="med" w="med" type="triangle"/>
          </a:ln>
        </p:spPr>
      </p:cxnSp>
      <p:cxnSp>
        <p:nvCxnSpPr>
          <p:cNvPr id="860" name="Google Shape;860;p47"/>
          <p:cNvCxnSpPr/>
          <p:nvPr/>
        </p:nvCxnSpPr>
        <p:spPr>
          <a:xfrm>
            <a:off x="5754525" y="1756050"/>
            <a:ext cx="0" cy="250200"/>
          </a:xfrm>
          <a:prstGeom prst="straightConnector1">
            <a:avLst/>
          </a:prstGeom>
          <a:noFill/>
          <a:ln cap="flat" cmpd="sng" w="9525">
            <a:solidFill>
              <a:srgbClr val="000000"/>
            </a:solidFill>
            <a:prstDash val="solid"/>
            <a:round/>
            <a:headEnd len="med" w="med" type="none"/>
            <a:tailEnd len="med" w="med" type="triangle"/>
          </a:ln>
        </p:spPr>
      </p:cxnSp>
      <p:cxnSp>
        <p:nvCxnSpPr>
          <p:cNvPr id="861" name="Google Shape;861;p47"/>
          <p:cNvCxnSpPr/>
          <p:nvPr/>
        </p:nvCxnSpPr>
        <p:spPr>
          <a:xfrm rot="10800000">
            <a:off x="59984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62" name="Google Shape;862;p47"/>
          <p:cNvCxnSpPr/>
          <p:nvPr/>
        </p:nvCxnSpPr>
        <p:spPr>
          <a:xfrm rot="10800000">
            <a:off x="49316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63" name="Google Shape;863;p47"/>
          <p:cNvCxnSpPr>
            <a:stCxn id="854" idx="1"/>
            <a:endCxn id="851" idx="2"/>
          </p:cNvCxnSpPr>
          <p:nvPr/>
        </p:nvCxnSpPr>
        <p:spPr>
          <a:xfrm rot="10800000">
            <a:off x="3620925" y="2365650"/>
            <a:ext cx="670500" cy="1115700"/>
          </a:xfrm>
          <a:prstGeom prst="bentConnector2">
            <a:avLst/>
          </a:prstGeom>
          <a:noFill/>
          <a:ln cap="flat" cmpd="sng" w="9525">
            <a:solidFill>
              <a:srgbClr val="000000"/>
            </a:solidFill>
            <a:prstDash val="solid"/>
            <a:round/>
            <a:headEnd len="med" w="med" type="none"/>
            <a:tailEnd len="med" w="med" type="none"/>
          </a:ln>
        </p:spPr>
      </p:cxnSp>
      <p:sp>
        <p:nvSpPr>
          <p:cNvPr id="864" name="Google Shape;864;p47"/>
          <p:cNvSpPr/>
          <p:nvPr/>
        </p:nvSpPr>
        <p:spPr>
          <a:xfrm>
            <a:off x="6348825" y="3862950"/>
            <a:ext cx="794400" cy="255300"/>
          </a:xfrm>
          <a:prstGeom prst="roundRect">
            <a:avLst>
              <a:gd fmla="val 16667" name="adj"/>
            </a:avLst>
          </a:prstGeom>
          <a:solidFill>
            <a:srgbClr val="CC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000"/>
              <a:t>feature-1</a:t>
            </a:r>
            <a:endParaRPr b="1" sz="1000"/>
          </a:p>
        </p:txBody>
      </p:sp>
      <p:cxnSp>
        <p:nvCxnSpPr>
          <p:cNvPr id="865" name="Google Shape;865;p47"/>
          <p:cNvCxnSpPr>
            <a:stCxn id="864" idx="0"/>
            <a:endCxn id="856" idx="2"/>
          </p:cNvCxnSpPr>
          <p:nvPr/>
        </p:nvCxnSpPr>
        <p:spPr>
          <a:xfrm rot="10800000">
            <a:off x="6745125" y="3661050"/>
            <a:ext cx="900" cy="201900"/>
          </a:xfrm>
          <a:prstGeom prst="straightConnector1">
            <a:avLst/>
          </a:prstGeom>
          <a:noFill/>
          <a:ln cap="flat" cmpd="sng" w="9525">
            <a:solidFill>
              <a:srgbClr val="000000"/>
            </a:solidFill>
            <a:prstDash val="solid"/>
            <a:round/>
            <a:headEnd len="med" w="med" type="none"/>
            <a:tailEnd len="med" w="med" type="triangle"/>
          </a:ln>
        </p:spPr>
      </p:cxnSp>
      <p:cxnSp>
        <p:nvCxnSpPr>
          <p:cNvPr id="866" name="Google Shape;866;p47"/>
          <p:cNvCxnSpPr>
            <a:endCxn id="849" idx="1"/>
          </p:cNvCxnSpPr>
          <p:nvPr/>
        </p:nvCxnSpPr>
        <p:spPr>
          <a:xfrm flipH="1" rot="10800000">
            <a:off x="553725" y="2185950"/>
            <a:ext cx="613500" cy="5919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867" name="Google Shape;867;p47"/>
          <p:cNvSpPr txBox="1"/>
          <p:nvPr/>
        </p:nvSpPr>
        <p:spPr>
          <a:xfrm>
            <a:off x="216500" y="2919075"/>
            <a:ext cx="6705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1000">
                <a:latin typeface="Barlow Light"/>
                <a:ea typeface="Barlow Light"/>
                <a:cs typeface="Barlow Light"/>
                <a:sym typeface="Barlow Light"/>
              </a:rPr>
              <a:t>Root</a:t>
            </a:r>
            <a:endParaRPr sz="1000">
              <a:latin typeface="Barlow Light"/>
              <a:ea typeface="Barlow Light"/>
              <a:cs typeface="Barlow Light"/>
              <a:sym typeface="Barlow Light"/>
            </a:endParaRPr>
          </a:p>
          <a:p>
            <a:pPr indent="0" lvl="0" marL="0" rtl="0" algn="l">
              <a:spcBef>
                <a:spcPts val="0"/>
              </a:spcBef>
              <a:spcAft>
                <a:spcPts val="0"/>
              </a:spcAft>
              <a:buNone/>
            </a:pPr>
            <a:r>
              <a:rPr lang="tr-TR" sz="1000">
                <a:latin typeface="Barlow Light"/>
                <a:ea typeface="Barlow Light"/>
                <a:cs typeface="Barlow Light"/>
                <a:sym typeface="Barlow Light"/>
              </a:rPr>
              <a:t>commit</a:t>
            </a:r>
            <a:endParaRPr sz="1000">
              <a:latin typeface="Barlow Light"/>
              <a:ea typeface="Barlow Light"/>
              <a:cs typeface="Barlow Light"/>
              <a:sym typeface="Barlow Light"/>
            </a:endParaRPr>
          </a:p>
        </p:txBody>
      </p:sp>
      <p:cxnSp>
        <p:nvCxnSpPr>
          <p:cNvPr id="868" name="Google Shape;868;p47"/>
          <p:cNvCxnSpPr/>
          <p:nvPr/>
        </p:nvCxnSpPr>
        <p:spPr>
          <a:xfrm>
            <a:off x="325250" y="4398775"/>
            <a:ext cx="8101200" cy="10800"/>
          </a:xfrm>
          <a:prstGeom prst="straightConnector1">
            <a:avLst/>
          </a:prstGeom>
          <a:noFill/>
          <a:ln cap="flat" cmpd="sng" w="28575">
            <a:solidFill>
              <a:schemeClr val="dk2"/>
            </a:solidFill>
            <a:prstDash val="solid"/>
            <a:round/>
            <a:headEnd len="med" w="med" type="none"/>
            <a:tailEnd len="med" w="med" type="triangle"/>
          </a:ln>
        </p:spPr>
      </p:cxnSp>
      <p:sp>
        <p:nvSpPr>
          <p:cNvPr id="869" name="Google Shape;869;p47"/>
          <p:cNvSpPr txBox="1"/>
          <p:nvPr/>
        </p:nvSpPr>
        <p:spPr>
          <a:xfrm>
            <a:off x="3722300" y="4409575"/>
            <a:ext cx="728700" cy="2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274E13"/>
                </a:solidFill>
                <a:latin typeface="Barlow"/>
                <a:ea typeface="Barlow"/>
                <a:cs typeface="Barlow"/>
                <a:sym typeface="Barlow"/>
              </a:rPr>
              <a:t>Time</a:t>
            </a:r>
            <a:endParaRPr b="1">
              <a:solidFill>
                <a:srgbClr val="274E13"/>
              </a:solidFill>
              <a:latin typeface="Barlow"/>
              <a:ea typeface="Barlow"/>
              <a:cs typeface="Barlow"/>
              <a:sym typeface="Barlow"/>
            </a:endParaRPr>
          </a:p>
        </p:txBody>
      </p:sp>
      <p:sp>
        <p:nvSpPr>
          <p:cNvPr id="870" name="Google Shape;870;p47"/>
          <p:cNvSpPr/>
          <p:nvPr/>
        </p:nvSpPr>
        <p:spPr>
          <a:xfrm>
            <a:off x="43676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7"/>
          <p:cNvSpPr/>
          <p:nvPr/>
        </p:nvSpPr>
        <p:spPr>
          <a:xfrm>
            <a:off x="5434425" y="20062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2" name="Google Shape;872;p47"/>
          <p:cNvCxnSpPr>
            <a:stCxn id="870" idx="1"/>
          </p:cNvCxnSpPr>
          <p:nvPr/>
        </p:nvCxnSpPr>
        <p:spPr>
          <a:xfrm rot="10800000">
            <a:off x="39410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73" name="Google Shape;873;p47"/>
          <p:cNvCxnSpPr>
            <a:stCxn id="871" idx="1"/>
            <a:endCxn id="870" idx="3"/>
          </p:cNvCxnSpPr>
          <p:nvPr/>
        </p:nvCxnSpPr>
        <p:spPr>
          <a:xfrm rot="10800000">
            <a:off x="5007825" y="21859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874" name="Google Shape;874;p47"/>
          <p:cNvCxnSpPr/>
          <p:nvPr/>
        </p:nvCxnSpPr>
        <p:spPr>
          <a:xfrm flipH="1" rot="10800000">
            <a:off x="2687325" y="2338350"/>
            <a:ext cx="613500" cy="5919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875" name="Google Shape;875;p47"/>
          <p:cNvSpPr txBox="1"/>
          <p:nvPr/>
        </p:nvSpPr>
        <p:spPr>
          <a:xfrm>
            <a:off x="2350100" y="3071475"/>
            <a:ext cx="7944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1000">
                <a:latin typeface="Barlow Light"/>
                <a:ea typeface="Barlow Light"/>
                <a:cs typeface="Barlow Light"/>
                <a:sym typeface="Barlow Light"/>
              </a:rPr>
              <a:t>Ancestor</a:t>
            </a:r>
            <a:endParaRPr sz="1000">
              <a:latin typeface="Barlow Light"/>
              <a:ea typeface="Barlow Light"/>
              <a:cs typeface="Barlow Light"/>
              <a:sym typeface="Barlow Light"/>
            </a:endParaRPr>
          </a:p>
        </p:txBody>
      </p:sp>
      <p:sp>
        <p:nvSpPr>
          <p:cNvPr id="876" name="Google Shape;876;p47"/>
          <p:cNvSpPr txBox="1"/>
          <p:nvPr/>
        </p:nvSpPr>
        <p:spPr>
          <a:xfrm>
            <a:off x="1080225" y="994448"/>
            <a:ext cx="3675300" cy="649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tr-TR" sz="1700">
                <a:solidFill>
                  <a:srgbClr val="980000"/>
                </a:solidFill>
                <a:latin typeface="Barlow"/>
                <a:ea typeface="Barlow"/>
                <a:cs typeface="Barlow"/>
                <a:sym typeface="Barlow"/>
              </a:rPr>
              <a:t>Same files were edited in both branches</a:t>
            </a:r>
            <a:endParaRPr b="1" sz="1700">
              <a:solidFill>
                <a:srgbClr val="980000"/>
              </a:solidFill>
              <a:latin typeface="Barlow"/>
              <a:ea typeface="Barlow"/>
              <a:cs typeface="Barlow"/>
              <a:sym typeface="Barlow"/>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p48"/>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Github - Merge Conflict</a:t>
            </a:r>
            <a:endParaRPr sz="4000">
              <a:solidFill>
                <a:srgbClr val="741B47"/>
              </a:solidFill>
              <a:latin typeface="Raleway Medium"/>
              <a:ea typeface="Raleway Medium"/>
              <a:cs typeface="Raleway Medium"/>
              <a:sym typeface="Raleway Medium"/>
            </a:endParaRPr>
          </a:p>
        </p:txBody>
      </p:sp>
      <p:sp>
        <p:nvSpPr>
          <p:cNvPr id="882" name="Google Shape;882;p48"/>
          <p:cNvSpPr txBox="1"/>
          <p:nvPr>
            <p:ph idx="1" type="body"/>
          </p:nvPr>
        </p:nvSpPr>
        <p:spPr>
          <a:xfrm>
            <a:off x="490200" y="1013625"/>
            <a:ext cx="8088300" cy="13179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b="1" lang="tr-TR" sz="2400">
                <a:solidFill>
                  <a:srgbClr val="666666"/>
                </a:solidFill>
                <a:latin typeface="Calibri"/>
                <a:ea typeface="Calibri"/>
                <a:cs typeface="Calibri"/>
                <a:sym typeface="Calibri"/>
              </a:rPr>
              <a:t>Merge conflicts</a:t>
            </a:r>
            <a:r>
              <a:rPr lang="tr-TR" sz="2400">
                <a:solidFill>
                  <a:srgbClr val="666666"/>
                </a:solidFill>
                <a:latin typeface="Calibri"/>
                <a:ea typeface="Calibri"/>
                <a:cs typeface="Calibri"/>
                <a:sym typeface="Calibri"/>
              </a:rPr>
              <a:t> happen when you merge branches that have competing commits, and Git needs your help to decide which changes to incorporate in the final merge.</a:t>
            </a:r>
            <a:endParaRPr sz="2400">
              <a:solidFill>
                <a:srgbClr val="666666"/>
              </a:solidFill>
              <a:latin typeface="Calibri"/>
              <a:ea typeface="Calibri"/>
              <a:cs typeface="Calibri"/>
              <a:sym typeface="Calibri"/>
            </a:endParaRPr>
          </a:p>
          <a:p>
            <a:pPr indent="0" lvl="0" marL="457200" rtl="0" algn="l">
              <a:spcBef>
                <a:spcPts val="600"/>
              </a:spcBef>
              <a:spcAft>
                <a:spcPts val="0"/>
              </a:spcAft>
              <a:buNone/>
            </a:pPr>
            <a:r>
              <a:t/>
            </a:r>
            <a:endParaRPr sz="2400">
              <a:solidFill>
                <a:srgbClr val="666666"/>
              </a:solidFill>
              <a:latin typeface="Calibri"/>
              <a:ea typeface="Calibri"/>
              <a:cs typeface="Calibri"/>
              <a:sym typeface="Calibri"/>
            </a:endParaRPr>
          </a:p>
          <a:p>
            <a:pPr indent="0" lvl="0" marL="457200" rtl="0" algn="l">
              <a:spcBef>
                <a:spcPts val="600"/>
              </a:spcBef>
              <a:spcAft>
                <a:spcPts val="0"/>
              </a:spcAft>
              <a:buNone/>
            </a:pPr>
            <a:r>
              <a:t/>
            </a:r>
            <a:endParaRPr sz="2400">
              <a:solidFill>
                <a:srgbClr val="666666"/>
              </a:solidFill>
              <a:latin typeface="Calibri"/>
              <a:ea typeface="Calibri"/>
              <a:cs typeface="Calibri"/>
              <a:sym typeface="Calibri"/>
            </a:endParaRPr>
          </a:p>
        </p:txBody>
      </p:sp>
      <p:sp>
        <p:nvSpPr>
          <p:cNvPr id="883" name="Google Shape;883;p48"/>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pic>
        <p:nvPicPr>
          <p:cNvPr id="884" name="Google Shape;884;p48"/>
          <p:cNvPicPr preferRelativeResize="0"/>
          <p:nvPr/>
        </p:nvPicPr>
        <p:blipFill>
          <a:blip r:embed="rId3">
            <a:alphaModFix/>
          </a:blip>
          <a:stretch>
            <a:fillRect/>
          </a:stretch>
        </p:blipFill>
        <p:spPr>
          <a:xfrm>
            <a:off x="1843213" y="2427175"/>
            <a:ext cx="5382280" cy="25071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 name="Shape 888"/>
        <p:cNvGrpSpPr/>
        <p:nvPr/>
      </p:nvGrpSpPr>
      <p:grpSpPr>
        <a:xfrm>
          <a:off x="0" y="0"/>
          <a:ext cx="0" cy="0"/>
          <a:chOff x="0" y="0"/>
          <a:chExt cx="0" cy="0"/>
        </a:xfrm>
      </p:grpSpPr>
      <p:sp>
        <p:nvSpPr>
          <p:cNvPr id="889" name="Google Shape;889;p49"/>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Github - Remote Repository</a:t>
            </a:r>
            <a:endParaRPr sz="4000">
              <a:solidFill>
                <a:srgbClr val="741B47"/>
              </a:solidFill>
              <a:latin typeface="Raleway Medium"/>
              <a:ea typeface="Raleway Medium"/>
              <a:cs typeface="Raleway Medium"/>
              <a:sym typeface="Raleway Medium"/>
            </a:endParaRPr>
          </a:p>
        </p:txBody>
      </p:sp>
      <p:sp>
        <p:nvSpPr>
          <p:cNvPr id="890" name="Google Shape;890;p49"/>
          <p:cNvSpPr txBox="1"/>
          <p:nvPr>
            <p:ph idx="1" type="body"/>
          </p:nvPr>
        </p:nvSpPr>
        <p:spPr>
          <a:xfrm>
            <a:off x="172350" y="3157925"/>
            <a:ext cx="4389000" cy="618600"/>
          </a:xfrm>
          <a:prstGeom prst="rect">
            <a:avLst/>
          </a:prstGeom>
        </p:spPr>
        <p:txBody>
          <a:bodyPr anchorCtr="0" anchor="t" bIns="0" lIns="0" spcFirstLastPara="1" rIns="0" wrap="square" tIns="0">
            <a:noAutofit/>
          </a:bodyPr>
          <a:lstStyle/>
          <a:p>
            <a:pPr indent="0" lvl="0" marL="0" rtl="0" algn="ctr">
              <a:lnSpc>
                <a:spcPct val="100000"/>
              </a:lnSpc>
              <a:spcBef>
                <a:spcPts val="600"/>
              </a:spcBef>
              <a:spcAft>
                <a:spcPts val="0"/>
              </a:spcAft>
              <a:buNone/>
            </a:pPr>
            <a:r>
              <a:rPr lang="tr-TR" sz="2400">
                <a:solidFill>
                  <a:srgbClr val="434343"/>
                </a:solidFill>
                <a:latin typeface="Calibri"/>
                <a:ea typeface="Calibri"/>
                <a:cs typeface="Calibri"/>
                <a:sym typeface="Calibri"/>
              </a:rPr>
              <a:t>Distributed </a:t>
            </a:r>
            <a:endParaRPr sz="2400">
              <a:solidFill>
                <a:srgbClr val="434343"/>
              </a:solidFill>
              <a:latin typeface="Calibri"/>
              <a:ea typeface="Calibri"/>
              <a:cs typeface="Calibri"/>
              <a:sym typeface="Calibri"/>
            </a:endParaRPr>
          </a:p>
          <a:p>
            <a:pPr indent="0" lvl="0" marL="0" rtl="0" algn="ctr">
              <a:lnSpc>
                <a:spcPct val="100000"/>
              </a:lnSpc>
              <a:spcBef>
                <a:spcPts val="600"/>
              </a:spcBef>
              <a:spcAft>
                <a:spcPts val="0"/>
              </a:spcAft>
              <a:buNone/>
            </a:pPr>
            <a:r>
              <a:rPr lang="tr-TR" sz="2400">
                <a:solidFill>
                  <a:srgbClr val="434343"/>
                </a:solidFill>
                <a:latin typeface="Calibri"/>
                <a:ea typeface="Calibri"/>
                <a:cs typeface="Calibri"/>
                <a:sym typeface="Calibri"/>
              </a:rPr>
              <a:t>version-control system</a:t>
            </a:r>
            <a:endParaRPr sz="2400">
              <a:solidFill>
                <a:srgbClr val="434343"/>
              </a:solidFill>
              <a:latin typeface="Calibri"/>
              <a:ea typeface="Calibri"/>
              <a:cs typeface="Calibri"/>
              <a:sym typeface="Calibri"/>
            </a:endParaRPr>
          </a:p>
          <a:p>
            <a:pPr indent="0" lvl="0" marL="457200" rtl="0" algn="ctr">
              <a:lnSpc>
                <a:spcPct val="100000"/>
              </a:lnSpc>
              <a:spcBef>
                <a:spcPts val="600"/>
              </a:spcBef>
              <a:spcAft>
                <a:spcPts val="0"/>
              </a:spcAft>
              <a:buNone/>
            </a:pPr>
            <a:r>
              <a:t/>
            </a:r>
            <a:endParaRPr b="1" sz="2400">
              <a:solidFill>
                <a:srgbClr val="434343"/>
              </a:solidFill>
              <a:latin typeface="Calibri"/>
              <a:ea typeface="Calibri"/>
              <a:cs typeface="Calibri"/>
              <a:sym typeface="Calibri"/>
            </a:endParaRPr>
          </a:p>
          <a:p>
            <a:pPr indent="0" lvl="0" marL="457200" rtl="0" algn="ctr">
              <a:lnSpc>
                <a:spcPct val="100000"/>
              </a:lnSpc>
              <a:spcBef>
                <a:spcPts val="600"/>
              </a:spcBef>
              <a:spcAft>
                <a:spcPts val="0"/>
              </a:spcAft>
              <a:buNone/>
            </a:pPr>
            <a:r>
              <a:t/>
            </a:r>
            <a:endParaRPr b="1" sz="2400">
              <a:solidFill>
                <a:srgbClr val="434343"/>
              </a:solidFill>
              <a:latin typeface="Calibri"/>
              <a:ea typeface="Calibri"/>
              <a:cs typeface="Calibri"/>
              <a:sym typeface="Calibri"/>
            </a:endParaRPr>
          </a:p>
        </p:txBody>
      </p:sp>
      <p:sp>
        <p:nvSpPr>
          <p:cNvPr id="891" name="Google Shape;891;p49"/>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892" name="Google Shape;892;p49"/>
          <p:cNvSpPr txBox="1"/>
          <p:nvPr>
            <p:ph idx="1" type="body"/>
          </p:nvPr>
        </p:nvSpPr>
        <p:spPr>
          <a:xfrm>
            <a:off x="5353950" y="3157925"/>
            <a:ext cx="3445500" cy="6186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tr-TR" sz="2400">
                <a:solidFill>
                  <a:srgbClr val="434343"/>
                </a:solidFill>
                <a:latin typeface="Calibri"/>
                <a:ea typeface="Calibri"/>
                <a:cs typeface="Calibri"/>
                <a:sym typeface="Calibri"/>
              </a:rPr>
              <a:t>Repository hosting service</a:t>
            </a:r>
            <a:endParaRPr sz="2400">
              <a:solidFill>
                <a:srgbClr val="434343"/>
              </a:solidFill>
              <a:latin typeface="Calibri"/>
              <a:ea typeface="Calibri"/>
              <a:cs typeface="Calibri"/>
              <a:sym typeface="Calibri"/>
            </a:endParaRPr>
          </a:p>
          <a:p>
            <a:pPr indent="0" lvl="0" marL="457200" rtl="0" algn="l">
              <a:spcBef>
                <a:spcPts val="600"/>
              </a:spcBef>
              <a:spcAft>
                <a:spcPts val="0"/>
              </a:spcAft>
              <a:buNone/>
            </a:pPr>
            <a:r>
              <a:t/>
            </a:r>
            <a:endParaRPr b="1" sz="2400">
              <a:solidFill>
                <a:schemeClr val="accent4"/>
              </a:solidFill>
              <a:latin typeface="Calibri"/>
              <a:ea typeface="Calibri"/>
              <a:cs typeface="Calibri"/>
              <a:sym typeface="Calibri"/>
            </a:endParaRPr>
          </a:p>
          <a:p>
            <a:pPr indent="0" lvl="0" marL="457200" rtl="0" algn="l">
              <a:spcBef>
                <a:spcPts val="600"/>
              </a:spcBef>
              <a:spcAft>
                <a:spcPts val="0"/>
              </a:spcAft>
              <a:buNone/>
            </a:pPr>
            <a:r>
              <a:t/>
            </a:r>
            <a:endParaRPr b="1" sz="2400">
              <a:solidFill>
                <a:schemeClr val="accent4"/>
              </a:solidFill>
              <a:latin typeface="Calibri"/>
              <a:ea typeface="Calibri"/>
              <a:cs typeface="Calibri"/>
              <a:sym typeface="Calibri"/>
            </a:endParaRPr>
          </a:p>
        </p:txBody>
      </p:sp>
      <p:sp>
        <p:nvSpPr>
          <p:cNvPr id="893" name="Google Shape;893;p49"/>
          <p:cNvSpPr/>
          <p:nvPr/>
        </p:nvSpPr>
        <p:spPr>
          <a:xfrm>
            <a:off x="1523500" y="1716475"/>
            <a:ext cx="1995900" cy="998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2900"/>
              <a:t>Git</a:t>
            </a:r>
            <a:endParaRPr sz="2900"/>
          </a:p>
        </p:txBody>
      </p:sp>
      <p:sp>
        <p:nvSpPr>
          <p:cNvPr id="894" name="Google Shape;894;p49"/>
          <p:cNvSpPr/>
          <p:nvPr/>
        </p:nvSpPr>
        <p:spPr>
          <a:xfrm>
            <a:off x="5714500" y="1716475"/>
            <a:ext cx="1995900" cy="998100"/>
          </a:xfrm>
          <a:prstGeom prst="roundRect">
            <a:avLst>
              <a:gd fmla="val 16667" name="adj"/>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2900"/>
              <a:t>GitHub</a:t>
            </a:r>
            <a:endParaRPr sz="2900"/>
          </a:p>
        </p:txBody>
      </p:sp>
      <p:sp>
        <p:nvSpPr>
          <p:cNvPr id="895" name="Google Shape;895;p49"/>
          <p:cNvSpPr txBox="1"/>
          <p:nvPr/>
        </p:nvSpPr>
        <p:spPr>
          <a:xfrm>
            <a:off x="4417625" y="2078400"/>
            <a:ext cx="482400" cy="38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solidFill>
                  <a:srgbClr val="980000"/>
                </a:solidFill>
                <a:latin typeface="Barlow"/>
                <a:ea typeface="Barlow"/>
                <a:cs typeface="Barlow"/>
                <a:sym typeface="Barlow"/>
              </a:rPr>
              <a:t>&amp;</a:t>
            </a:r>
            <a:endParaRPr b="1" sz="2400">
              <a:solidFill>
                <a:srgbClr val="980000"/>
              </a:solidFill>
              <a:latin typeface="Barlow"/>
              <a:ea typeface="Barlow"/>
              <a:cs typeface="Barlow"/>
              <a:sym typeface="Barlow"/>
            </a:endParaRPr>
          </a:p>
        </p:txBody>
      </p:sp>
      <p:pic>
        <p:nvPicPr>
          <p:cNvPr id="896" name="Google Shape;896;p49"/>
          <p:cNvPicPr preferRelativeResize="0"/>
          <p:nvPr/>
        </p:nvPicPr>
        <p:blipFill rotWithShape="1">
          <a:blip r:embed="rId3">
            <a:alphaModFix/>
          </a:blip>
          <a:srcRect b="0" l="19767" r="22143" t="0"/>
          <a:stretch/>
        </p:blipFill>
        <p:spPr>
          <a:xfrm>
            <a:off x="7906250" y="1716475"/>
            <a:ext cx="1002876" cy="906350"/>
          </a:xfrm>
          <a:prstGeom prst="rect">
            <a:avLst/>
          </a:prstGeom>
          <a:noFill/>
          <a:ln>
            <a:noFill/>
          </a:ln>
        </p:spPr>
      </p:pic>
      <p:pic>
        <p:nvPicPr>
          <p:cNvPr id="897" name="Google Shape;897;p49"/>
          <p:cNvPicPr preferRelativeResize="0"/>
          <p:nvPr/>
        </p:nvPicPr>
        <p:blipFill>
          <a:blip r:embed="rId4">
            <a:alphaModFix/>
          </a:blip>
          <a:stretch>
            <a:fillRect/>
          </a:stretch>
        </p:blipFill>
        <p:spPr>
          <a:xfrm>
            <a:off x="249125" y="1739788"/>
            <a:ext cx="951475" cy="9514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50"/>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Github - Remote Repository</a:t>
            </a:r>
            <a:endParaRPr sz="4000">
              <a:solidFill>
                <a:srgbClr val="741B47"/>
              </a:solidFill>
              <a:latin typeface="Raleway Medium"/>
              <a:ea typeface="Raleway Medium"/>
              <a:cs typeface="Raleway Medium"/>
              <a:sym typeface="Raleway Medium"/>
            </a:endParaRPr>
          </a:p>
        </p:txBody>
      </p:sp>
      <p:sp>
        <p:nvSpPr>
          <p:cNvPr id="903" name="Google Shape;903;p50"/>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pic>
        <p:nvPicPr>
          <p:cNvPr id="904" name="Google Shape;904;p50"/>
          <p:cNvPicPr preferRelativeResize="0"/>
          <p:nvPr/>
        </p:nvPicPr>
        <p:blipFill>
          <a:blip r:embed="rId3">
            <a:alphaModFix/>
          </a:blip>
          <a:stretch>
            <a:fillRect/>
          </a:stretch>
        </p:blipFill>
        <p:spPr>
          <a:xfrm>
            <a:off x="457200" y="963650"/>
            <a:ext cx="8124825" cy="3648075"/>
          </a:xfrm>
          <a:prstGeom prst="rect">
            <a:avLst/>
          </a:prstGeom>
          <a:noFill/>
          <a:ln>
            <a:noFill/>
          </a:ln>
        </p:spPr>
      </p:pic>
      <p:sp>
        <p:nvSpPr>
          <p:cNvPr id="905" name="Google Shape;905;p50"/>
          <p:cNvSpPr/>
          <p:nvPr/>
        </p:nvSpPr>
        <p:spPr>
          <a:xfrm>
            <a:off x="667925" y="2407400"/>
            <a:ext cx="2237400" cy="618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0"/>
          <p:cNvSpPr/>
          <p:nvPr/>
        </p:nvSpPr>
        <p:spPr>
          <a:xfrm>
            <a:off x="3411125" y="2407400"/>
            <a:ext cx="2237400" cy="618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0"/>
          <p:cNvSpPr/>
          <p:nvPr/>
        </p:nvSpPr>
        <p:spPr>
          <a:xfrm>
            <a:off x="2718750" y="1113300"/>
            <a:ext cx="274200" cy="252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0"/>
          <p:cNvSpPr/>
          <p:nvPr/>
        </p:nvSpPr>
        <p:spPr>
          <a:xfrm>
            <a:off x="5461950" y="1113300"/>
            <a:ext cx="274200" cy="252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0"/>
          <p:cNvSpPr/>
          <p:nvPr/>
        </p:nvSpPr>
        <p:spPr>
          <a:xfrm>
            <a:off x="8205150" y="1113300"/>
            <a:ext cx="274200" cy="252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 name="Shape 913"/>
        <p:cNvGrpSpPr/>
        <p:nvPr/>
      </p:nvGrpSpPr>
      <p:grpSpPr>
        <a:xfrm>
          <a:off x="0" y="0"/>
          <a:ext cx="0" cy="0"/>
          <a:chOff x="0" y="0"/>
          <a:chExt cx="0" cy="0"/>
        </a:xfrm>
      </p:grpSpPr>
      <p:sp>
        <p:nvSpPr>
          <p:cNvPr id="914" name="Google Shape;914;p51"/>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Github - Remote Repository</a:t>
            </a:r>
            <a:endParaRPr b="1">
              <a:solidFill>
                <a:srgbClr val="429ED4"/>
              </a:solidFill>
              <a:latin typeface="Calibri"/>
              <a:ea typeface="Calibri"/>
              <a:cs typeface="Calibri"/>
              <a:sym typeface="Calibri"/>
            </a:endParaRPr>
          </a:p>
        </p:txBody>
      </p:sp>
      <p:sp>
        <p:nvSpPr>
          <p:cNvPr id="915" name="Google Shape;915;p51"/>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pic>
        <p:nvPicPr>
          <p:cNvPr id="916" name="Google Shape;916;p51"/>
          <p:cNvPicPr preferRelativeResize="0"/>
          <p:nvPr/>
        </p:nvPicPr>
        <p:blipFill>
          <a:blip r:embed="rId3">
            <a:alphaModFix/>
          </a:blip>
          <a:stretch>
            <a:fillRect/>
          </a:stretch>
        </p:blipFill>
        <p:spPr>
          <a:xfrm>
            <a:off x="1244238" y="1002000"/>
            <a:ext cx="6580224" cy="3660100"/>
          </a:xfrm>
          <a:prstGeom prst="rect">
            <a:avLst/>
          </a:prstGeom>
          <a:noFill/>
          <a:ln>
            <a:noFill/>
          </a:ln>
        </p:spPr>
      </p:pic>
      <p:sp>
        <p:nvSpPr>
          <p:cNvPr id="917" name="Google Shape;917;p51"/>
          <p:cNvSpPr txBox="1"/>
          <p:nvPr>
            <p:ph idx="1" type="body"/>
          </p:nvPr>
        </p:nvSpPr>
        <p:spPr>
          <a:xfrm>
            <a:off x="5013975" y="1600625"/>
            <a:ext cx="3445500" cy="6186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b="1" lang="tr-TR" sz="1500">
                <a:solidFill>
                  <a:srgbClr val="FF9900"/>
                </a:solidFill>
                <a:latin typeface="Calibri"/>
                <a:ea typeface="Calibri"/>
                <a:cs typeface="Calibri"/>
                <a:sym typeface="Calibri"/>
              </a:rPr>
              <a:t>(default name - </a:t>
            </a:r>
            <a:r>
              <a:rPr b="1" lang="tr-TR" sz="1500">
                <a:solidFill>
                  <a:srgbClr val="CC0000"/>
                </a:solidFill>
                <a:latin typeface="Calibri"/>
                <a:ea typeface="Calibri"/>
                <a:cs typeface="Calibri"/>
                <a:sym typeface="Calibri"/>
              </a:rPr>
              <a:t>origin</a:t>
            </a:r>
            <a:r>
              <a:rPr b="1" lang="tr-TR" sz="1500">
                <a:solidFill>
                  <a:srgbClr val="FF9900"/>
                </a:solidFill>
                <a:latin typeface="Calibri"/>
                <a:ea typeface="Calibri"/>
                <a:cs typeface="Calibri"/>
                <a:sym typeface="Calibri"/>
              </a:rPr>
              <a:t>)</a:t>
            </a:r>
            <a:endParaRPr b="1" sz="1500">
              <a:solidFill>
                <a:srgbClr val="FF9900"/>
              </a:solidFill>
              <a:latin typeface="Calibri"/>
              <a:ea typeface="Calibri"/>
              <a:cs typeface="Calibri"/>
              <a:sym typeface="Calibri"/>
            </a:endParaRPr>
          </a:p>
          <a:p>
            <a:pPr indent="0" lvl="0" marL="457200" rtl="0" algn="l">
              <a:spcBef>
                <a:spcPts val="600"/>
              </a:spcBef>
              <a:spcAft>
                <a:spcPts val="0"/>
              </a:spcAft>
              <a:buNone/>
            </a:pPr>
            <a:r>
              <a:t/>
            </a:r>
            <a:endParaRPr b="1" sz="1500">
              <a:solidFill>
                <a:srgbClr val="FF9900"/>
              </a:solidFill>
              <a:latin typeface="Calibri"/>
              <a:ea typeface="Calibri"/>
              <a:cs typeface="Calibri"/>
              <a:sym typeface="Calibri"/>
            </a:endParaRPr>
          </a:p>
          <a:p>
            <a:pPr indent="0" lvl="0" marL="457200" rtl="0" algn="l">
              <a:spcBef>
                <a:spcPts val="600"/>
              </a:spcBef>
              <a:spcAft>
                <a:spcPts val="0"/>
              </a:spcAft>
              <a:buNone/>
            </a:pPr>
            <a:r>
              <a:t/>
            </a:r>
            <a:endParaRPr b="1" sz="1500">
              <a:solidFill>
                <a:srgbClr val="FF9900"/>
              </a:solidFill>
              <a:latin typeface="Calibri"/>
              <a:ea typeface="Calibri"/>
              <a:cs typeface="Calibri"/>
              <a:sym typeface="Calibri"/>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52"/>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Github - Remote Repository</a:t>
            </a:r>
            <a:endParaRPr b="1">
              <a:solidFill>
                <a:srgbClr val="429ED4"/>
              </a:solidFill>
              <a:latin typeface="Calibri"/>
              <a:ea typeface="Calibri"/>
              <a:cs typeface="Calibri"/>
              <a:sym typeface="Calibri"/>
            </a:endParaRPr>
          </a:p>
        </p:txBody>
      </p:sp>
      <p:sp>
        <p:nvSpPr>
          <p:cNvPr id="923" name="Google Shape;923;p52"/>
          <p:cNvSpPr txBox="1"/>
          <p:nvPr>
            <p:ph idx="1" type="body"/>
          </p:nvPr>
        </p:nvSpPr>
        <p:spPr>
          <a:xfrm>
            <a:off x="523300" y="1142850"/>
            <a:ext cx="8088300" cy="30528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200">
                <a:solidFill>
                  <a:srgbClr val="000000"/>
                </a:solidFill>
                <a:latin typeface="Raleway"/>
                <a:ea typeface="Raleway"/>
                <a:cs typeface="Raleway"/>
                <a:sym typeface="Raleway"/>
              </a:rPr>
              <a:t>Act of copying a repository from remote server to your local machine is called </a:t>
            </a:r>
            <a:r>
              <a:rPr b="1" lang="tr-TR" sz="2200">
                <a:solidFill>
                  <a:srgbClr val="FF0000"/>
                </a:solidFill>
                <a:latin typeface="Raleway"/>
                <a:ea typeface="Raleway"/>
                <a:cs typeface="Raleway"/>
                <a:sym typeface="Raleway"/>
              </a:rPr>
              <a:t>cloning</a:t>
            </a:r>
            <a:endParaRPr b="1" sz="2400">
              <a:solidFill>
                <a:srgbClr val="FF0000"/>
              </a:solidFill>
              <a:latin typeface="Calibri"/>
              <a:ea typeface="Calibri"/>
              <a:cs typeface="Calibri"/>
              <a:sym typeface="Calibri"/>
            </a:endParaRPr>
          </a:p>
          <a:p>
            <a:pPr indent="-381000" lvl="0" marL="457200" rtl="0" algn="l">
              <a:spcBef>
                <a:spcPts val="0"/>
              </a:spcBef>
              <a:spcAft>
                <a:spcPts val="0"/>
              </a:spcAft>
              <a:buClr>
                <a:schemeClr val="accent4"/>
              </a:buClr>
              <a:buSzPts val="2400"/>
              <a:buFont typeface="Calibri"/>
              <a:buChar char="➔"/>
            </a:pPr>
            <a:r>
              <a:rPr lang="tr-TR" sz="2200">
                <a:solidFill>
                  <a:srgbClr val="000000"/>
                </a:solidFill>
                <a:latin typeface="Raleway"/>
                <a:ea typeface="Raleway"/>
                <a:cs typeface="Raleway"/>
                <a:sym typeface="Raleway"/>
              </a:rPr>
              <a:t>Cloning allows team to work together</a:t>
            </a:r>
            <a:endParaRPr sz="2200">
              <a:solidFill>
                <a:srgbClr val="000000"/>
              </a:solidFill>
              <a:latin typeface="Raleway"/>
              <a:ea typeface="Raleway"/>
              <a:cs typeface="Raleway"/>
              <a:sym typeface="Raleway"/>
            </a:endParaRPr>
          </a:p>
          <a:p>
            <a:pPr indent="-381000" lvl="0" marL="457200" marR="0" rtl="0" algn="l">
              <a:lnSpc>
                <a:spcPct val="110000"/>
              </a:lnSpc>
              <a:spcBef>
                <a:spcPts val="0"/>
              </a:spcBef>
              <a:spcAft>
                <a:spcPts val="0"/>
              </a:spcAft>
              <a:buClr>
                <a:schemeClr val="accent4"/>
              </a:buClr>
              <a:buSzPts val="2400"/>
              <a:buFont typeface="Calibri"/>
              <a:buChar char="➔"/>
            </a:pPr>
            <a:r>
              <a:rPr lang="tr-TR" sz="2200">
                <a:solidFill>
                  <a:srgbClr val="000000"/>
                </a:solidFill>
                <a:latin typeface="Raleway"/>
                <a:ea typeface="Raleway"/>
                <a:cs typeface="Raleway"/>
                <a:sym typeface="Raleway"/>
              </a:rPr>
              <a:t>Downloading commits from others : </a:t>
            </a:r>
            <a:r>
              <a:rPr b="1" lang="tr-TR" sz="2200">
                <a:solidFill>
                  <a:srgbClr val="FF0000"/>
                </a:solidFill>
                <a:latin typeface="Raleway"/>
                <a:ea typeface="Raleway"/>
                <a:cs typeface="Raleway"/>
                <a:sym typeface="Raleway"/>
              </a:rPr>
              <a:t>fetch, merge</a:t>
            </a:r>
            <a:endParaRPr b="1" sz="2200">
              <a:solidFill>
                <a:srgbClr val="FF0000"/>
              </a:solidFill>
              <a:latin typeface="Raleway"/>
              <a:ea typeface="Raleway"/>
              <a:cs typeface="Raleway"/>
              <a:sym typeface="Raleway"/>
            </a:endParaRPr>
          </a:p>
          <a:p>
            <a:pPr indent="-381000" lvl="0" marL="457200" rtl="0" algn="l">
              <a:spcBef>
                <a:spcPts val="0"/>
              </a:spcBef>
              <a:spcAft>
                <a:spcPts val="0"/>
              </a:spcAft>
              <a:buClr>
                <a:schemeClr val="accent4"/>
              </a:buClr>
              <a:buSzPts val="2400"/>
              <a:buFont typeface="Calibri"/>
              <a:buChar char="➔"/>
            </a:pPr>
            <a:r>
              <a:rPr lang="tr-TR" sz="2200">
                <a:solidFill>
                  <a:srgbClr val="000000"/>
                </a:solidFill>
                <a:latin typeface="Raleway"/>
                <a:ea typeface="Raleway"/>
                <a:cs typeface="Raleway"/>
                <a:sym typeface="Raleway"/>
              </a:rPr>
              <a:t>Downloading commits from others : </a:t>
            </a:r>
            <a:r>
              <a:rPr b="1" lang="tr-TR" sz="2200">
                <a:solidFill>
                  <a:srgbClr val="FF0000"/>
                </a:solidFill>
                <a:latin typeface="Raleway"/>
                <a:ea typeface="Raleway"/>
                <a:cs typeface="Raleway"/>
                <a:sym typeface="Raleway"/>
              </a:rPr>
              <a:t>pull (fetch + merge)</a:t>
            </a:r>
            <a:endParaRPr b="1" sz="2200">
              <a:solidFill>
                <a:srgbClr val="FF0000"/>
              </a:solidFill>
              <a:latin typeface="Raleway"/>
              <a:ea typeface="Raleway"/>
              <a:cs typeface="Raleway"/>
              <a:sym typeface="Raleway"/>
            </a:endParaRPr>
          </a:p>
          <a:p>
            <a:pPr indent="-381000" lvl="0" marL="457200" rtl="0" algn="l">
              <a:spcBef>
                <a:spcPts val="0"/>
              </a:spcBef>
              <a:spcAft>
                <a:spcPts val="0"/>
              </a:spcAft>
              <a:buClr>
                <a:schemeClr val="accent4"/>
              </a:buClr>
              <a:buSzPts val="2400"/>
              <a:buFont typeface="Calibri"/>
              <a:buChar char="➔"/>
            </a:pPr>
            <a:r>
              <a:rPr lang="tr-TR" sz="2200">
                <a:solidFill>
                  <a:srgbClr val="000000"/>
                </a:solidFill>
                <a:latin typeface="Raleway"/>
                <a:ea typeface="Raleway"/>
                <a:cs typeface="Raleway"/>
                <a:sym typeface="Raleway"/>
              </a:rPr>
              <a:t>Uploading your commits (local changes) to remote : </a:t>
            </a:r>
            <a:r>
              <a:rPr b="1" lang="tr-TR" sz="2200">
                <a:solidFill>
                  <a:srgbClr val="FF0000"/>
                </a:solidFill>
                <a:latin typeface="Raleway"/>
                <a:ea typeface="Raleway"/>
                <a:cs typeface="Raleway"/>
                <a:sym typeface="Raleway"/>
              </a:rPr>
              <a:t>push</a:t>
            </a:r>
            <a:endParaRPr b="1" sz="2200">
              <a:solidFill>
                <a:srgbClr val="FF0000"/>
              </a:solidFill>
              <a:latin typeface="Raleway"/>
              <a:ea typeface="Raleway"/>
              <a:cs typeface="Raleway"/>
              <a:sym typeface="Raleway"/>
            </a:endParaRPr>
          </a:p>
          <a:p>
            <a:pPr indent="0" lvl="0" marL="457200" rtl="0" algn="l">
              <a:spcBef>
                <a:spcPts val="600"/>
              </a:spcBef>
              <a:spcAft>
                <a:spcPts val="0"/>
              </a:spcAft>
              <a:buNone/>
            </a:pPr>
            <a:r>
              <a:t/>
            </a:r>
            <a:endParaRPr b="1" sz="2400">
              <a:solidFill>
                <a:schemeClr val="accent4"/>
              </a:solidFill>
              <a:latin typeface="Calibri"/>
              <a:ea typeface="Calibri"/>
              <a:cs typeface="Calibri"/>
              <a:sym typeface="Calibri"/>
            </a:endParaRPr>
          </a:p>
        </p:txBody>
      </p:sp>
      <p:sp>
        <p:nvSpPr>
          <p:cNvPr id="924" name="Google Shape;924;p52"/>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
        <p:nvSpPr>
          <p:cNvPr id="929" name="Google Shape;929;p53"/>
          <p:cNvSpPr txBox="1"/>
          <p:nvPr>
            <p:ph type="title"/>
          </p:nvPr>
        </p:nvSpPr>
        <p:spPr>
          <a:xfrm>
            <a:off x="457200" y="192650"/>
            <a:ext cx="8215200" cy="108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Connecting your local with remote</a:t>
            </a:r>
            <a:endParaRPr b="1" sz="4000">
              <a:solidFill>
                <a:srgbClr val="429ED4"/>
              </a:solidFill>
              <a:latin typeface="Calibri"/>
              <a:ea typeface="Calibri"/>
              <a:cs typeface="Calibri"/>
              <a:sym typeface="Calibri"/>
            </a:endParaRPr>
          </a:p>
        </p:txBody>
      </p:sp>
      <p:sp>
        <p:nvSpPr>
          <p:cNvPr id="930" name="Google Shape;930;p53"/>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931" name="Google Shape;931;p53"/>
          <p:cNvSpPr txBox="1"/>
          <p:nvPr>
            <p:ph idx="1" type="body"/>
          </p:nvPr>
        </p:nvSpPr>
        <p:spPr>
          <a:xfrm>
            <a:off x="667450" y="750325"/>
            <a:ext cx="7717500" cy="43932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connect to remote repo</a:t>
            </a:r>
            <a:endParaRPr sz="2400">
              <a:solidFill>
                <a:srgbClr val="666666"/>
              </a:solidFill>
              <a:latin typeface="Calibri"/>
              <a:ea typeface="Calibri"/>
              <a:cs typeface="Calibri"/>
              <a:sym typeface="Calibri"/>
            </a:endParaRPr>
          </a:p>
          <a:p>
            <a:pPr indent="0" lvl="0" marL="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remote add origin </a:t>
            </a:r>
            <a:r>
              <a:rPr b="1" lang="tr-TR" sz="3600">
                <a:solidFill>
                  <a:srgbClr val="FF9900"/>
                </a:solidFill>
                <a:highlight>
                  <a:srgbClr val="434343"/>
                </a:highlight>
                <a:latin typeface="Calibri"/>
                <a:ea typeface="Calibri"/>
                <a:cs typeface="Calibri"/>
                <a:sym typeface="Calibri"/>
              </a:rPr>
              <a:t>Repo address</a:t>
            </a:r>
            <a:r>
              <a:rPr b="1" lang="tr-TR" sz="3600">
                <a:solidFill>
                  <a:schemeClr val="lt1"/>
                </a:solidFill>
                <a:highlight>
                  <a:srgbClr val="434343"/>
                </a:highlight>
                <a:latin typeface="Calibri"/>
                <a:ea typeface="Calibri"/>
                <a:cs typeface="Calibri"/>
                <a:sym typeface="Calibri"/>
              </a:rPr>
              <a:t>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457200" lvl="0" marL="0" rtl="0" algn="l">
              <a:spcBef>
                <a:spcPts val="600"/>
              </a:spcBef>
              <a:spcAft>
                <a:spcPts val="0"/>
              </a:spcAft>
              <a:buNone/>
            </a:pPr>
            <a:r>
              <a:rPr lang="tr-TR" sz="2400">
                <a:solidFill>
                  <a:schemeClr val="accent4"/>
                </a:solidFill>
                <a:latin typeface="Calibri"/>
                <a:ea typeface="Calibri"/>
                <a:cs typeface="Calibri"/>
                <a:sym typeface="Calibri"/>
              </a:rPr>
              <a:t>origin = alias for your repo address</a:t>
            </a:r>
            <a:endParaRPr sz="2400">
              <a:solidFill>
                <a:srgbClr val="666666"/>
              </a:solidFill>
              <a:latin typeface="Calibri"/>
              <a:ea typeface="Calibri"/>
              <a:cs typeface="Calibri"/>
              <a:sym typeface="Calibri"/>
            </a:endParaRPr>
          </a:p>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first push</a:t>
            </a:r>
            <a:endParaRPr sz="2400">
              <a:solidFill>
                <a:srgbClr val="666666"/>
              </a:solidFill>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push -u origin master </a:t>
            </a:r>
            <a:r>
              <a:rPr b="1" lang="tr-TR" sz="3600">
                <a:solidFill>
                  <a:srgbClr val="434343"/>
                </a:solidFill>
                <a:highlight>
                  <a:srgbClr val="434343"/>
                </a:highlight>
                <a:latin typeface="Calibri"/>
                <a:ea typeface="Calibri"/>
                <a:cs typeface="Calibri"/>
                <a:sym typeface="Calibri"/>
              </a:rPr>
              <a:t>t</a:t>
            </a:r>
            <a:endParaRPr b="1" sz="3600">
              <a:solidFill>
                <a:srgbClr val="434343"/>
              </a:solidFill>
              <a:highlight>
                <a:srgbClr val="434343"/>
              </a:highlight>
              <a:latin typeface="Calibri"/>
              <a:ea typeface="Calibri"/>
              <a:cs typeface="Calibri"/>
              <a:sym typeface="Calibri"/>
            </a:endParaRPr>
          </a:p>
          <a:p>
            <a:pPr indent="-381000" lvl="0" marL="457200" marR="0" rtl="0" algn="l">
              <a:lnSpc>
                <a:spcPct val="110000"/>
              </a:lnSpc>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remove remote origin</a:t>
            </a:r>
            <a:endParaRPr b="1" sz="3600">
              <a:solidFill>
                <a:srgbClr val="434343"/>
              </a:solidFill>
              <a:highlight>
                <a:srgbClr val="434343"/>
              </a:highlight>
              <a:latin typeface="Calibri"/>
              <a:ea typeface="Calibri"/>
              <a:cs typeface="Calibri"/>
              <a:sym typeface="Calibri"/>
            </a:endParaRPr>
          </a:p>
          <a:p>
            <a:pPr indent="0" lvl="0" marL="914400" rtl="0" algn="l">
              <a:spcBef>
                <a:spcPts val="600"/>
              </a:spcBef>
              <a:spcAft>
                <a:spcPts val="0"/>
              </a:spcAft>
              <a:buNone/>
            </a:pPr>
            <a:r>
              <a:rPr lang="tr-TR" sz="3600">
                <a:solidFill>
                  <a:schemeClr val="lt1"/>
                </a:solidFill>
                <a:highlight>
                  <a:srgbClr val="434343"/>
                </a:highlight>
                <a:latin typeface="Calibri"/>
                <a:ea typeface="Calibri"/>
                <a:cs typeface="Calibri"/>
                <a:sym typeface="Calibri"/>
              </a:rPr>
              <a:t>    </a:t>
            </a:r>
            <a:r>
              <a:rPr b="1" lang="tr-TR" sz="3600">
                <a:solidFill>
                  <a:schemeClr val="lt1"/>
                </a:solidFill>
                <a:highlight>
                  <a:srgbClr val="434343"/>
                </a:highlight>
                <a:latin typeface="Calibri"/>
                <a:ea typeface="Calibri"/>
                <a:cs typeface="Calibri"/>
                <a:sym typeface="Calibri"/>
              </a:rPr>
              <a:t>git remote rm origin </a:t>
            </a:r>
            <a:r>
              <a:rPr b="1" lang="tr-TR" sz="3600">
                <a:solidFill>
                  <a:srgbClr val="434343"/>
                </a:solidFill>
                <a:highlight>
                  <a:srgbClr val="434343"/>
                </a:highlight>
                <a:latin typeface="Calibri"/>
                <a:ea typeface="Calibri"/>
                <a:cs typeface="Calibri"/>
                <a:sym typeface="Calibri"/>
              </a:rPr>
              <a:t>t</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a:p>
            <a:pPr indent="0" lvl="0" marL="914400" rtl="0" algn="l">
              <a:spcBef>
                <a:spcPts val="600"/>
              </a:spcBef>
              <a:spcAft>
                <a:spcPts val="0"/>
              </a:spcAft>
              <a:buNone/>
            </a:pPr>
            <a:r>
              <a:t/>
            </a:r>
            <a:endParaRPr sz="3600">
              <a:solidFill>
                <a:schemeClr val="lt1"/>
              </a:solidFill>
              <a:highlight>
                <a:srgbClr val="434343"/>
              </a:highlight>
              <a:latin typeface="Calibri"/>
              <a:ea typeface="Calibri"/>
              <a:cs typeface="Calibri"/>
              <a:sym typeface="Calibri"/>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54"/>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Github - Remote Repository</a:t>
            </a:r>
            <a:endParaRPr b="1">
              <a:solidFill>
                <a:srgbClr val="429ED4"/>
              </a:solidFill>
              <a:latin typeface="Calibri"/>
              <a:ea typeface="Calibri"/>
              <a:cs typeface="Calibri"/>
              <a:sym typeface="Calibri"/>
            </a:endParaRPr>
          </a:p>
        </p:txBody>
      </p:sp>
      <p:sp>
        <p:nvSpPr>
          <p:cNvPr id="937" name="Google Shape;937;p54"/>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938" name="Google Shape;938;p54"/>
          <p:cNvSpPr/>
          <p:nvPr/>
        </p:nvSpPr>
        <p:spPr>
          <a:xfrm>
            <a:off x="859050" y="942375"/>
            <a:ext cx="833500" cy="965100"/>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1200"/>
              <a:t>Working directory</a:t>
            </a:r>
            <a:endParaRPr sz="1200"/>
          </a:p>
        </p:txBody>
      </p:sp>
      <p:sp>
        <p:nvSpPr>
          <p:cNvPr id="939" name="Google Shape;939;p54"/>
          <p:cNvSpPr/>
          <p:nvPr/>
        </p:nvSpPr>
        <p:spPr>
          <a:xfrm>
            <a:off x="2383050" y="942375"/>
            <a:ext cx="833500" cy="965100"/>
          </a:xfrm>
          <a:prstGeom prst="flowChartMagneticDisk">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1200"/>
              <a:t>Staging area (index)</a:t>
            </a:r>
            <a:endParaRPr sz="1200"/>
          </a:p>
        </p:txBody>
      </p:sp>
      <p:sp>
        <p:nvSpPr>
          <p:cNvPr id="940" name="Google Shape;940;p54"/>
          <p:cNvSpPr/>
          <p:nvPr/>
        </p:nvSpPr>
        <p:spPr>
          <a:xfrm>
            <a:off x="3907050" y="942375"/>
            <a:ext cx="833500" cy="965100"/>
          </a:xfrm>
          <a:prstGeom prst="flowChartMagneticDisk">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1200"/>
              <a:t>Git </a:t>
            </a:r>
            <a:r>
              <a:rPr lang="tr-TR" sz="1100"/>
              <a:t>repository</a:t>
            </a:r>
            <a:endParaRPr sz="1100"/>
          </a:p>
        </p:txBody>
      </p:sp>
      <p:sp>
        <p:nvSpPr>
          <p:cNvPr id="941" name="Google Shape;941;p54"/>
          <p:cNvSpPr/>
          <p:nvPr/>
        </p:nvSpPr>
        <p:spPr>
          <a:xfrm>
            <a:off x="6878850" y="942375"/>
            <a:ext cx="833500" cy="965100"/>
          </a:xfrm>
          <a:prstGeom prst="flowChartMagneticDisk">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tr-TR" sz="1200"/>
              <a:t>Remote Git </a:t>
            </a:r>
            <a:r>
              <a:rPr lang="tr-TR" sz="1100"/>
              <a:t>repository</a:t>
            </a:r>
            <a:endParaRPr sz="1100"/>
          </a:p>
        </p:txBody>
      </p:sp>
      <p:cxnSp>
        <p:nvCxnSpPr>
          <p:cNvPr id="942" name="Google Shape;942;p54"/>
          <p:cNvCxnSpPr/>
          <p:nvPr/>
        </p:nvCxnSpPr>
        <p:spPr>
          <a:xfrm flipH="1">
            <a:off x="1271275" y="2144200"/>
            <a:ext cx="21900" cy="2184300"/>
          </a:xfrm>
          <a:prstGeom prst="straightConnector1">
            <a:avLst/>
          </a:prstGeom>
          <a:noFill/>
          <a:ln cap="flat" cmpd="sng" w="19050">
            <a:solidFill>
              <a:schemeClr val="dk2"/>
            </a:solidFill>
            <a:prstDash val="dot"/>
            <a:round/>
            <a:headEnd len="med" w="med" type="none"/>
            <a:tailEnd len="med" w="med" type="none"/>
          </a:ln>
        </p:spPr>
      </p:cxnSp>
      <p:cxnSp>
        <p:nvCxnSpPr>
          <p:cNvPr id="943" name="Google Shape;943;p54"/>
          <p:cNvCxnSpPr/>
          <p:nvPr/>
        </p:nvCxnSpPr>
        <p:spPr>
          <a:xfrm flipH="1">
            <a:off x="7291100" y="2136075"/>
            <a:ext cx="4500" cy="2421000"/>
          </a:xfrm>
          <a:prstGeom prst="straightConnector1">
            <a:avLst/>
          </a:prstGeom>
          <a:noFill/>
          <a:ln cap="flat" cmpd="sng" w="19050">
            <a:solidFill>
              <a:schemeClr val="dk2"/>
            </a:solidFill>
            <a:prstDash val="dot"/>
            <a:round/>
            <a:headEnd len="med" w="med" type="none"/>
            <a:tailEnd len="med" w="med" type="none"/>
          </a:ln>
        </p:spPr>
      </p:cxnSp>
      <p:cxnSp>
        <p:nvCxnSpPr>
          <p:cNvPr id="944" name="Google Shape;944;p54"/>
          <p:cNvCxnSpPr/>
          <p:nvPr/>
        </p:nvCxnSpPr>
        <p:spPr>
          <a:xfrm flipH="1">
            <a:off x="4319300" y="2136075"/>
            <a:ext cx="4500" cy="2421000"/>
          </a:xfrm>
          <a:prstGeom prst="straightConnector1">
            <a:avLst/>
          </a:prstGeom>
          <a:noFill/>
          <a:ln cap="flat" cmpd="sng" w="19050">
            <a:solidFill>
              <a:schemeClr val="dk2"/>
            </a:solidFill>
            <a:prstDash val="dot"/>
            <a:round/>
            <a:headEnd len="med" w="med" type="none"/>
            <a:tailEnd len="med" w="med" type="none"/>
          </a:ln>
        </p:spPr>
      </p:cxnSp>
      <p:cxnSp>
        <p:nvCxnSpPr>
          <p:cNvPr id="945" name="Google Shape;945;p54"/>
          <p:cNvCxnSpPr/>
          <p:nvPr/>
        </p:nvCxnSpPr>
        <p:spPr>
          <a:xfrm flipH="1">
            <a:off x="2795300" y="2136075"/>
            <a:ext cx="4500" cy="2421000"/>
          </a:xfrm>
          <a:prstGeom prst="straightConnector1">
            <a:avLst/>
          </a:prstGeom>
          <a:noFill/>
          <a:ln cap="flat" cmpd="sng" w="19050">
            <a:solidFill>
              <a:schemeClr val="dk2"/>
            </a:solidFill>
            <a:prstDash val="dot"/>
            <a:round/>
            <a:headEnd len="med" w="med" type="none"/>
            <a:tailEnd len="med" w="med" type="none"/>
          </a:ln>
        </p:spPr>
      </p:cxnSp>
      <p:sp>
        <p:nvSpPr>
          <p:cNvPr id="946" name="Google Shape;946;p54"/>
          <p:cNvSpPr/>
          <p:nvPr/>
        </p:nvSpPr>
        <p:spPr>
          <a:xfrm>
            <a:off x="1304725" y="2145900"/>
            <a:ext cx="1495200" cy="471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a:t>git add</a:t>
            </a:r>
            <a:endParaRPr b="1"/>
          </a:p>
        </p:txBody>
      </p:sp>
      <p:sp>
        <p:nvSpPr>
          <p:cNvPr id="947" name="Google Shape;947;p54"/>
          <p:cNvSpPr/>
          <p:nvPr/>
        </p:nvSpPr>
        <p:spPr>
          <a:xfrm>
            <a:off x="2828850" y="2408525"/>
            <a:ext cx="1495200" cy="471600"/>
          </a:xfrm>
          <a:prstGeom prs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a:t>git commit</a:t>
            </a:r>
            <a:endParaRPr b="1"/>
          </a:p>
        </p:txBody>
      </p:sp>
      <p:sp>
        <p:nvSpPr>
          <p:cNvPr id="948" name="Google Shape;948;p54"/>
          <p:cNvSpPr/>
          <p:nvPr/>
        </p:nvSpPr>
        <p:spPr>
          <a:xfrm>
            <a:off x="4353100" y="2809200"/>
            <a:ext cx="2937900" cy="471600"/>
          </a:xfrm>
          <a:prstGeom prst="rightArrow">
            <a:avLst>
              <a:gd fmla="val 50000" name="adj1"/>
              <a:gd fmla="val 50000" name="adj2"/>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a:t>git push</a:t>
            </a:r>
            <a:endParaRPr b="1"/>
          </a:p>
        </p:txBody>
      </p:sp>
      <p:sp>
        <p:nvSpPr>
          <p:cNvPr id="949" name="Google Shape;949;p54"/>
          <p:cNvSpPr/>
          <p:nvPr/>
        </p:nvSpPr>
        <p:spPr>
          <a:xfrm rot="10800000">
            <a:off x="1305100" y="3128375"/>
            <a:ext cx="2937900" cy="471600"/>
          </a:xfrm>
          <a:prstGeom prst="rightArrow">
            <a:avLst>
              <a:gd fmla="val 50000" name="adj1"/>
              <a:gd fmla="val 50000" name="adj2"/>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4"/>
          <p:cNvSpPr/>
          <p:nvPr/>
        </p:nvSpPr>
        <p:spPr>
          <a:xfrm rot="10800000">
            <a:off x="4319300" y="3599975"/>
            <a:ext cx="2937900" cy="471600"/>
          </a:xfrm>
          <a:prstGeom prst="rightArrow">
            <a:avLst>
              <a:gd fmla="val 50000" name="adj1"/>
              <a:gd fmla="val 50000" name="adj2"/>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4"/>
          <p:cNvSpPr/>
          <p:nvPr/>
        </p:nvSpPr>
        <p:spPr>
          <a:xfrm rot="10800000">
            <a:off x="1311950" y="4110850"/>
            <a:ext cx="5943000" cy="471600"/>
          </a:xfrm>
          <a:prstGeom prst="rightArrow">
            <a:avLst>
              <a:gd fmla="val 50000" name="adj1"/>
              <a:gd fmla="val 50000"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4"/>
          <p:cNvSpPr txBox="1"/>
          <p:nvPr/>
        </p:nvSpPr>
        <p:spPr>
          <a:xfrm>
            <a:off x="2219438" y="3161825"/>
            <a:ext cx="1173600" cy="25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latin typeface="Barlow"/>
                <a:ea typeface="Barlow"/>
                <a:cs typeface="Barlow"/>
                <a:sym typeface="Barlow"/>
              </a:rPr>
              <a:t>git checkout</a:t>
            </a:r>
            <a:endParaRPr b="1">
              <a:latin typeface="Barlow"/>
              <a:ea typeface="Barlow"/>
              <a:cs typeface="Barlow"/>
              <a:sym typeface="Barlow"/>
            </a:endParaRPr>
          </a:p>
        </p:txBody>
      </p:sp>
      <p:sp>
        <p:nvSpPr>
          <p:cNvPr id="953" name="Google Shape;953;p54"/>
          <p:cNvSpPr txBox="1"/>
          <p:nvPr/>
        </p:nvSpPr>
        <p:spPr>
          <a:xfrm>
            <a:off x="5191238" y="3619025"/>
            <a:ext cx="1173600" cy="25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latin typeface="Barlow"/>
                <a:ea typeface="Barlow"/>
                <a:cs typeface="Barlow"/>
                <a:sym typeface="Barlow"/>
              </a:rPr>
              <a:t>git fetch</a:t>
            </a:r>
            <a:endParaRPr b="1">
              <a:latin typeface="Barlow"/>
              <a:ea typeface="Barlow"/>
              <a:cs typeface="Barlow"/>
              <a:sym typeface="Barlow"/>
            </a:endParaRPr>
          </a:p>
        </p:txBody>
      </p:sp>
      <p:sp>
        <p:nvSpPr>
          <p:cNvPr id="954" name="Google Shape;954;p54"/>
          <p:cNvSpPr txBox="1"/>
          <p:nvPr/>
        </p:nvSpPr>
        <p:spPr>
          <a:xfrm>
            <a:off x="3819638" y="4152425"/>
            <a:ext cx="1173600" cy="25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latin typeface="Barlow"/>
                <a:ea typeface="Barlow"/>
                <a:cs typeface="Barlow"/>
                <a:sym typeface="Barlow"/>
              </a:rPr>
              <a:t>git pull</a:t>
            </a:r>
            <a:endParaRPr b="1">
              <a:latin typeface="Barlow"/>
              <a:ea typeface="Barlow"/>
              <a:cs typeface="Barlow"/>
              <a:sym typeface="Barlow"/>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55"/>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Github - Pull Request</a:t>
            </a:r>
            <a:endParaRPr b="1">
              <a:solidFill>
                <a:srgbClr val="429ED4"/>
              </a:solidFill>
              <a:latin typeface="Calibri"/>
              <a:ea typeface="Calibri"/>
              <a:cs typeface="Calibri"/>
              <a:sym typeface="Calibri"/>
            </a:endParaRPr>
          </a:p>
        </p:txBody>
      </p:sp>
      <p:sp>
        <p:nvSpPr>
          <p:cNvPr id="960" name="Google Shape;960;p55"/>
          <p:cNvSpPr txBox="1"/>
          <p:nvPr>
            <p:ph idx="1" type="body"/>
          </p:nvPr>
        </p:nvSpPr>
        <p:spPr>
          <a:xfrm>
            <a:off x="523300" y="1523850"/>
            <a:ext cx="8088300" cy="26796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Github’s feature not Git’s feature</a:t>
            </a:r>
            <a:endParaRPr sz="2400">
              <a:solidFill>
                <a:srgbClr val="666666"/>
              </a:solidFill>
              <a:latin typeface="Calibri"/>
              <a:ea typeface="Calibri"/>
              <a:cs typeface="Calibri"/>
              <a:sym typeface="Calibri"/>
            </a:endParaRPr>
          </a:p>
          <a:p>
            <a:pPr indent="-381000" lvl="0" marL="457200" rtl="0" algn="l">
              <a:spcBef>
                <a:spcPts val="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It allows you to contribute to other projects</a:t>
            </a:r>
            <a:endParaRPr sz="2400">
              <a:solidFill>
                <a:srgbClr val="666666"/>
              </a:solidFill>
              <a:latin typeface="Calibri"/>
              <a:ea typeface="Calibri"/>
              <a:cs typeface="Calibri"/>
              <a:sym typeface="Calibri"/>
            </a:endParaRPr>
          </a:p>
          <a:p>
            <a:pPr indent="0" lvl="0" marL="457200" rtl="0" algn="l">
              <a:spcBef>
                <a:spcPts val="600"/>
              </a:spcBef>
              <a:spcAft>
                <a:spcPts val="0"/>
              </a:spcAft>
              <a:buNone/>
            </a:pPr>
            <a:r>
              <a:t/>
            </a:r>
            <a:endParaRPr sz="2400">
              <a:solidFill>
                <a:srgbClr val="666666"/>
              </a:solidFill>
              <a:latin typeface="Calibri"/>
              <a:ea typeface="Calibri"/>
              <a:cs typeface="Calibri"/>
              <a:sym typeface="Calibri"/>
            </a:endParaRPr>
          </a:p>
          <a:p>
            <a:pPr indent="0" lvl="0" marL="457200" rtl="0" algn="l">
              <a:spcBef>
                <a:spcPts val="600"/>
              </a:spcBef>
              <a:spcAft>
                <a:spcPts val="0"/>
              </a:spcAft>
              <a:buNone/>
            </a:pPr>
            <a:r>
              <a:t/>
            </a:r>
            <a:endParaRPr sz="2400">
              <a:solidFill>
                <a:srgbClr val="666666"/>
              </a:solidFill>
              <a:latin typeface="Calibri"/>
              <a:ea typeface="Calibri"/>
              <a:cs typeface="Calibri"/>
              <a:sym typeface="Calibri"/>
            </a:endParaRPr>
          </a:p>
        </p:txBody>
      </p:sp>
      <p:sp>
        <p:nvSpPr>
          <p:cNvPr id="961" name="Google Shape;961;p55"/>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56"/>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Github - Pull Request</a:t>
            </a:r>
            <a:endParaRPr b="1">
              <a:solidFill>
                <a:srgbClr val="429ED4"/>
              </a:solidFill>
              <a:latin typeface="Calibri"/>
              <a:ea typeface="Calibri"/>
              <a:cs typeface="Calibri"/>
              <a:sym typeface="Calibri"/>
            </a:endParaRPr>
          </a:p>
        </p:txBody>
      </p:sp>
      <p:sp>
        <p:nvSpPr>
          <p:cNvPr id="967" name="Google Shape;967;p56"/>
          <p:cNvSpPr txBox="1"/>
          <p:nvPr>
            <p:ph idx="1" type="body"/>
          </p:nvPr>
        </p:nvSpPr>
        <p:spPr>
          <a:xfrm>
            <a:off x="523300" y="1523850"/>
            <a:ext cx="8088300" cy="26796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b="1" lang="tr-TR" sz="2400">
                <a:solidFill>
                  <a:srgbClr val="666666"/>
                </a:solidFill>
                <a:latin typeface="Calibri"/>
                <a:ea typeface="Calibri"/>
                <a:cs typeface="Calibri"/>
                <a:sym typeface="Calibri"/>
              </a:rPr>
              <a:t>Pull Requests</a:t>
            </a:r>
            <a:r>
              <a:rPr lang="tr-TR" sz="2400">
                <a:solidFill>
                  <a:srgbClr val="666666"/>
                </a:solidFill>
                <a:latin typeface="Calibri"/>
                <a:ea typeface="Calibri"/>
                <a:cs typeface="Calibri"/>
                <a:sym typeface="Calibri"/>
              </a:rPr>
              <a:t> </a:t>
            </a:r>
            <a:r>
              <a:rPr b="1" lang="tr-TR" sz="2400">
                <a:solidFill>
                  <a:srgbClr val="666666"/>
                </a:solidFill>
                <a:latin typeface="Calibri"/>
                <a:ea typeface="Calibri"/>
                <a:cs typeface="Calibri"/>
                <a:sym typeface="Calibri"/>
              </a:rPr>
              <a:t>(PR)</a:t>
            </a:r>
            <a:r>
              <a:rPr lang="tr-TR" sz="2400">
                <a:solidFill>
                  <a:srgbClr val="666666"/>
                </a:solidFill>
                <a:latin typeface="Calibri"/>
                <a:ea typeface="Calibri"/>
                <a:cs typeface="Calibri"/>
                <a:sym typeface="Calibri"/>
              </a:rPr>
              <a:t> let you tell others about changes you've pushed to a branch in a repository on GitHub</a:t>
            </a:r>
            <a:endParaRPr sz="2400">
              <a:solidFill>
                <a:srgbClr val="666666"/>
              </a:solidFill>
              <a:latin typeface="Calibri"/>
              <a:ea typeface="Calibri"/>
              <a:cs typeface="Calibri"/>
              <a:sym typeface="Calibri"/>
            </a:endParaRPr>
          </a:p>
          <a:p>
            <a:pPr indent="-381000" lvl="0" marL="457200" rtl="0" algn="l">
              <a:spcBef>
                <a:spcPts val="0"/>
              </a:spcBef>
              <a:spcAft>
                <a:spcPts val="0"/>
              </a:spcAft>
              <a:buClr>
                <a:schemeClr val="accent4"/>
              </a:buClr>
              <a:buSzPts val="2400"/>
              <a:buFont typeface="Calibri"/>
              <a:buChar char="➔"/>
            </a:pPr>
            <a:r>
              <a:rPr lang="tr-TR" sz="2400">
                <a:solidFill>
                  <a:srgbClr val="666666"/>
                </a:solidFill>
                <a:latin typeface="Calibri"/>
                <a:ea typeface="Calibri"/>
                <a:cs typeface="Calibri"/>
                <a:sym typeface="Calibri"/>
              </a:rPr>
              <a:t>You create a pull request to propose and collaborate on changes to a repository. These changes are proposed in a branch, which ensures that the master branch only contains finished and approved work.</a:t>
            </a:r>
            <a:endParaRPr sz="2400">
              <a:solidFill>
                <a:srgbClr val="666666"/>
              </a:solidFill>
              <a:latin typeface="Calibri"/>
              <a:ea typeface="Calibri"/>
              <a:cs typeface="Calibri"/>
              <a:sym typeface="Calibri"/>
            </a:endParaRPr>
          </a:p>
          <a:p>
            <a:pPr indent="0" lvl="0" marL="457200" rtl="0" algn="l">
              <a:spcBef>
                <a:spcPts val="600"/>
              </a:spcBef>
              <a:spcAft>
                <a:spcPts val="0"/>
              </a:spcAft>
              <a:buNone/>
            </a:pPr>
            <a:r>
              <a:t/>
            </a:r>
            <a:endParaRPr sz="2400">
              <a:solidFill>
                <a:srgbClr val="666666"/>
              </a:solidFill>
              <a:latin typeface="Calibri"/>
              <a:ea typeface="Calibri"/>
              <a:cs typeface="Calibri"/>
              <a:sym typeface="Calibri"/>
            </a:endParaRPr>
          </a:p>
        </p:txBody>
      </p:sp>
      <p:sp>
        <p:nvSpPr>
          <p:cNvPr id="968" name="Google Shape;968;p56"/>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12"/>
          <p:cNvSpPr txBox="1"/>
          <p:nvPr>
            <p:ph idx="1" type="body"/>
          </p:nvPr>
        </p:nvSpPr>
        <p:spPr>
          <a:xfrm>
            <a:off x="250700" y="1246100"/>
            <a:ext cx="8306100" cy="6027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tr-TR" sz="1800">
                <a:solidFill>
                  <a:srgbClr val="666666"/>
                </a:solidFill>
                <a:latin typeface="Calibri"/>
                <a:ea typeface="Calibri"/>
                <a:cs typeface="Calibri"/>
                <a:sym typeface="Calibri"/>
              </a:rPr>
              <a:t>You need to be connected to the server    	 			You can work while offline</a:t>
            </a:r>
            <a:endParaRPr sz="1800">
              <a:solidFill>
                <a:srgbClr val="666666"/>
              </a:solidFill>
              <a:latin typeface="Calibri"/>
              <a:ea typeface="Calibri"/>
              <a:cs typeface="Calibri"/>
              <a:sym typeface="Calibri"/>
            </a:endParaRPr>
          </a:p>
        </p:txBody>
      </p:sp>
      <p:sp>
        <p:nvSpPr>
          <p:cNvPr id="353" name="Google Shape;353;p12"/>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54" name="Google Shape;354;p12"/>
          <p:cNvSpPr txBox="1"/>
          <p:nvPr>
            <p:ph type="title"/>
          </p:nvPr>
        </p:nvSpPr>
        <p:spPr>
          <a:xfrm>
            <a:off x="457200" y="192650"/>
            <a:ext cx="8154300" cy="721500"/>
          </a:xfrm>
          <a:prstGeom prst="rect">
            <a:avLst/>
          </a:prstGeom>
        </p:spPr>
        <p:txBody>
          <a:bodyPr anchorCtr="0" anchor="t" bIns="0" lIns="0" spcFirstLastPara="1" rIns="0" wrap="square" tIns="0">
            <a:noAutofit/>
          </a:bodyPr>
          <a:lstStyle/>
          <a:p>
            <a:pPr indent="0" lvl="0" marL="0" rtl="0" algn="l">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Version Control Systems</a:t>
            </a:r>
            <a:endParaRPr b="1">
              <a:solidFill>
                <a:srgbClr val="429ED4"/>
              </a:solidFill>
              <a:latin typeface="Calibri"/>
              <a:ea typeface="Calibri"/>
              <a:cs typeface="Calibri"/>
              <a:sym typeface="Calibri"/>
            </a:endParaRPr>
          </a:p>
        </p:txBody>
      </p:sp>
      <p:pic>
        <p:nvPicPr>
          <p:cNvPr id="355" name="Google Shape;355;p12"/>
          <p:cNvPicPr preferRelativeResize="0"/>
          <p:nvPr/>
        </p:nvPicPr>
        <p:blipFill>
          <a:blip r:embed="rId3">
            <a:alphaModFix/>
          </a:blip>
          <a:stretch>
            <a:fillRect/>
          </a:stretch>
        </p:blipFill>
        <p:spPr>
          <a:xfrm>
            <a:off x="735425" y="1789550"/>
            <a:ext cx="2851056" cy="3049250"/>
          </a:xfrm>
          <a:prstGeom prst="rect">
            <a:avLst/>
          </a:prstGeom>
          <a:noFill/>
          <a:ln>
            <a:noFill/>
          </a:ln>
        </p:spPr>
      </p:pic>
      <p:pic>
        <p:nvPicPr>
          <p:cNvPr id="356" name="Google Shape;356;p12"/>
          <p:cNvPicPr preferRelativeResize="0"/>
          <p:nvPr/>
        </p:nvPicPr>
        <p:blipFill>
          <a:blip r:embed="rId4">
            <a:alphaModFix/>
          </a:blip>
          <a:stretch>
            <a:fillRect/>
          </a:stretch>
        </p:blipFill>
        <p:spPr>
          <a:xfrm>
            <a:off x="5500448" y="1789550"/>
            <a:ext cx="2940399" cy="3144799"/>
          </a:xfrm>
          <a:prstGeom prst="rect">
            <a:avLst/>
          </a:prstGeom>
          <a:noFill/>
          <a:ln>
            <a:noFill/>
          </a:ln>
        </p:spPr>
      </p:pic>
      <p:sp>
        <p:nvSpPr>
          <p:cNvPr id="357" name="Google Shape;357;p12"/>
          <p:cNvSpPr txBox="1"/>
          <p:nvPr/>
        </p:nvSpPr>
        <p:spPr>
          <a:xfrm>
            <a:off x="94925" y="695850"/>
            <a:ext cx="2547900" cy="581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9900"/>
              </a:buClr>
              <a:buSzPts val="2400"/>
              <a:buFont typeface="Raleway"/>
              <a:buChar char="●"/>
            </a:pPr>
            <a:r>
              <a:rPr b="1" lang="tr-TR" sz="2400">
                <a:solidFill>
                  <a:srgbClr val="FF9900"/>
                </a:solidFill>
                <a:latin typeface="Raleway"/>
                <a:ea typeface="Raleway"/>
                <a:cs typeface="Raleway"/>
                <a:sym typeface="Raleway"/>
              </a:rPr>
              <a:t>Centralized</a:t>
            </a:r>
            <a:endParaRPr b="1" sz="2400">
              <a:solidFill>
                <a:srgbClr val="FF9900"/>
              </a:solidFill>
              <a:latin typeface="Raleway"/>
              <a:ea typeface="Raleway"/>
              <a:cs typeface="Raleway"/>
              <a:sym typeface="Raleway"/>
            </a:endParaRPr>
          </a:p>
        </p:txBody>
      </p:sp>
      <p:sp>
        <p:nvSpPr>
          <p:cNvPr id="358" name="Google Shape;358;p12"/>
          <p:cNvSpPr txBox="1"/>
          <p:nvPr/>
        </p:nvSpPr>
        <p:spPr>
          <a:xfrm>
            <a:off x="5581325" y="695850"/>
            <a:ext cx="2829900" cy="581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9900"/>
              </a:buClr>
              <a:buSzPts val="2400"/>
              <a:buFont typeface="Raleway"/>
              <a:buChar char="●"/>
            </a:pPr>
            <a:r>
              <a:rPr b="1" lang="tr-TR" sz="2400">
                <a:solidFill>
                  <a:srgbClr val="FF9900"/>
                </a:solidFill>
                <a:latin typeface="Raleway"/>
                <a:ea typeface="Raleway"/>
                <a:cs typeface="Raleway"/>
                <a:sym typeface="Raleway"/>
              </a:rPr>
              <a:t>Distributed</a:t>
            </a:r>
            <a:endParaRPr sz="2400">
              <a:solidFill>
                <a:srgbClr val="FF9900"/>
              </a:solidFill>
              <a:latin typeface="Raleway"/>
              <a:ea typeface="Raleway"/>
              <a:cs typeface="Raleway"/>
              <a:sym typeface="Raleway"/>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sp>
        <p:nvSpPr>
          <p:cNvPr id="973" name="Google Shape;973;p57"/>
          <p:cNvSpPr txBox="1"/>
          <p:nvPr>
            <p:ph type="title"/>
          </p:nvPr>
        </p:nvSpPr>
        <p:spPr>
          <a:xfrm>
            <a:off x="311700" y="64025"/>
            <a:ext cx="85206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How collaborators communicate?</a:t>
            </a:r>
            <a:endParaRPr b="1">
              <a:solidFill>
                <a:srgbClr val="429ED4"/>
              </a:solidFill>
              <a:latin typeface="Calibri"/>
              <a:ea typeface="Calibri"/>
              <a:cs typeface="Calibri"/>
              <a:sym typeface="Calibri"/>
            </a:endParaRPr>
          </a:p>
        </p:txBody>
      </p:sp>
      <p:sp>
        <p:nvSpPr>
          <p:cNvPr id="974" name="Google Shape;974;p57"/>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975" name="Google Shape;975;p57"/>
          <p:cNvSpPr/>
          <p:nvPr/>
        </p:nvSpPr>
        <p:spPr>
          <a:xfrm>
            <a:off x="1167225" y="24634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7"/>
          <p:cNvSpPr/>
          <p:nvPr/>
        </p:nvSpPr>
        <p:spPr>
          <a:xfrm>
            <a:off x="2234025" y="24634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7"/>
          <p:cNvSpPr/>
          <p:nvPr/>
        </p:nvSpPr>
        <p:spPr>
          <a:xfrm>
            <a:off x="3300825" y="24634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7"/>
          <p:cNvSpPr/>
          <p:nvPr/>
        </p:nvSpPr>
        <p:spPr>
          <a:xfrm>
            <a:off x="5434425" y="1957950"/>
            <a:ext cx="640200" cy="255300"/>
          </a:xfrm>
          <a:prstGeom prst="roundRect">
            <a:avLst>
              <a:gd fmla="val 16667" name="adj"/>
            </a:avLst>
          </a:prstGeom>
          <a:solidFill>
            <a:srgbClr val="00FF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master</a:t>
            </a:r>
            <a:endParaRPr sz="1000"/>
          </a:p>
        </p:txBody>
      </p:sp>
      <p:sp>
        <p:nvSpPr>
          <p:cNvPr id="979" name="Google Shape;979;p57"/>
          <p:cNvSpPr/>
          <p:nvPr/>
        </p:nvSpPr>
        <p:spPr>
          <a:xfrm>
            <a:off x="42914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7"/>
          <p:cNvSpPr/>
          <p:nvPr/>
        </p:nvSpPr>
        <p:spPr>
          <a:xfrm>
            <a:off x="53582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7"/>
          <p:cNvSpPr/>
          <p:nvPr/>
        </p:nvSpPr>
        <p:spPr>
          <a:xfrm>
            <a:off x="6425025" y="33016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2" name="Google Shape;982;p57"/>
          <p:cNvCxnSpPr>
            <a:stCxn id="976" idx="1"/>
            <a:endCxn id="975" idx="3"/>
          </p:cNvCxnSpPr>
          <p:nvPr/>
        </p:nvCxnSpPr>
        <p:spPr>
          <a:xfrm rot="10800000">
            <a:off x="1807425" y="26431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983" name="Google Shape;983;p57"/>
          <p:cNvCxnSpPr>
            <a:stCxn id="977" idx="1"/>
            <a:endCxn id="976" idx="3"/>
          </p:cNvCxnSpPr>
          <p:nvPr/>
        </p:nvCxnSpPr>
        <p:spPr>
          <a:xfrm rot="10800000">
            <a:off x="2874225" y="26431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984" name="Google Shape;984;p57"/>
          <p:cNvCxnSpPr/>
          <p:nvPr/>
        </p:nvCxnSpPr>
        <p:spPr>
          <a:xfrm>
            <a:off x="5754525" y="2213250"/>
            <a:ext cx="0" cy="250200"/>
          </a:xfrm>
          <a:prstGeom prst="straightConnector1">
            <a:avLst/>
          </a:prstGeom>
          <a:noFill/>
          <a:ln cap="flat" cmpd="sng" w="9525">
            <a:solidFill>
              <a:srgbClr val="000000"/>
            </a:solidFill>
            <a:prstDash val="solid"/>
            <a:round/>
            <a:headEnd len="med" w="med" type="none"/>
            <a:tailEnd len="med" w="med" type="triangle"/>
          </a:ln>
        </p:spPr>
      </p:cxnSp>
      <p:cxnSp>
        <p:nvCxnSpPr>
          <p:cNvPr id="985" name="Google Shape;985;p57"/>
          <p:cNvCxnSpPr/>
          <p:nvPr/>
        </p:nvCxnSpPr>
        <p:spPr>
          <a:xfrm rot="10800000">
            <a:off x="59984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986" name="Google Shape;986;p57"/>
          <p:cNvCxnSpPr/>
          <p:nvPr/>
        </p:nvCxnSpPr>
        <p:spPr>
          <a:xfrm rot="10800000">
            <a:off x="4931625" y="3481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987" name="Google Shape;987;p57"/>
          <p:cNvCxnSpPr>
            <a:stCxn id="979" idx="1"/>
            <a:endCxn id="977" idx="2"/>
          </p:cNvCxnSpPr>
          <p:nvPr/>
        </p:nvCxnSpPr>
        <p:spPr>
          <a:xfrm rot="10800000">
            <a:off x="3620925" y="2822850"/>
            <a:ext cx="670500" cy="658500"/>
          </a:xfrm>
          <a:prstGeom prst="bentConnector2">
            <a:avLst/>
          </a:prstGeom>
          <a:noFill/>
          <a:ln cap="flat" cmpd="sng" w="9525">
            <a:solidFill>
              <a:srgbClr val="000000"/>
            </a:solidFill>
            <a:prstDash val="solid"/>
            <a:round/>
            <a:headEnd len="med" w="med" type="none"/>
            <a:tailEnd len="med" w="med" type="none"/>
          </a:ln>
        </p:spPr>
      </p:cxnSp>
      <p:sp>
        <p:nvSpPr>
          <p:cNvPr id="988" name="Google Shape;988;p57"/>
          <p:cNvSpPr/>
          <p:nvPr/>
        </p:nvSpPr>
        <p:spPr>
          <a:xfrm>
            <a:off x="6348825" y="3862950"/>
            <a:ext cx="794400" cy="255300"/>
          </a:xfrm>
          <a:prstGeom prst="roundRect">
            <a:avLst>
              <a:gd fmla="val 16667" name="adj"/>
            </a:avLst>
          </a:prstGeom>
          <a:solidFill>
            <a:srgbClr val="CC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000"/>
              <a:t>feature-1</a:t>
            </a:r>
            <a:endParaRPr b="1" sz="1000"/>
          </a:p>
        </p:txBody>
      </p:sp>
      <p:cxnSp>
        <p:nvCxnSpPr>
          <p:cNvPr id="989" name="Google Shape;989;p57"/>
          <p:cNvCxnSpPr>
            <a:stCxn id="988" idx="0"/>
            <a:endCxn id="981" idx="2"/>
          </p:cNvCxnSpPr>
          <p:nvPr/>
        </p:nvCxnSpPr>
        <p:spPr>
          <a:xfrm rot="10800000">
            <a:off x="6745125" y="3661050"/>
            <a:ext cx="900" cy="201900"/>
          </a:xfrm>
          <a:prstGeom prst="straightConnector1">
            <a:avLst/>
          </a:prstGeom>
          <a:noFill/>
          <a:ln cap="flat" cmpd="sng" w="9525">
            <a:solidFill>
              <a:srgbClr val="000000"/>
            </a:solidFill>
            <a:prstDash val="solid"/>
            <a:round/>
            <a:headEnd len="med" w="med" type="none"/>
            <a:tailEnd len="med" w="med" type="triangle"/>
          </a:ln>
        </p:spPr>
      </p:cxnSp>
      <p:sp>
        <p:nvSpPr>
          <p:cNvPr id="990" name="Google Shape;990;p57"/>
          <p:cNvSpPr txBox="1"/>
          <p:nvPr/>
        </p:nvSpPr>
        <p:spPr>
          <a:xfrm>
            <a:off x="5922225" y="9153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Mike</a:t>
            </a:r>
            <a:endParaRPr b="1" sz="1000">
              <a:latin typeface="Barlow"/>
              <a:ea typeface="Barlow"/>
              <a:cs typeface="Barlow"/>
              <a:sym typeface="Barlow"/>
            </a:endParaRPr>
          </a:p>
        </p:txBody>
      </p:sp>
      <p:cxnSp>
        <p:nvCxnSpPr>
          <p:cNvPr id="991" name="Google Shape;991;p57"/>
          <p:cNvCxnSpPr/>
          <p:nvPr/>
        </p:nvCxnSpPr>
        <p:spPr>
          <a:xfrm>
            <a:off x="325250" y="4398775"/>
            <a:ext cx="8101200" cy="10800"/>
          </a:xfrm>
          <a:prstGeom prst="straightConnector1">
            <a:avLst/>
          </a:prstGeom>
          <a:noFill/>
          <a:ln cap="flat" cmpd="sng" w="28575">
            <a:solidFill>
              <a:schemeClr val="dk2"/>
            </a:solidFill>
            <a:prstDash val="solid"/>
            <a:round/>
            <a:headEnd len="med" w="med" type="none"/>
            <a:tailEnd len="med" w="med" type="triangle"/>
          </a:ln>
        </p:spPr>
      </p:cxnSp>
      <p:sp>
        <p:nvSpPr>
          <p:cNvPr id="992" name="Google Shape;992;p57"/>
          <p:cNvSpPr txBox="1"/>
          <p:nvPr/>
        </p:nvSpPr>
        <p:spPr>
          <a:xfrm>
            <a:off x="3722300" y="4409575"/>
            <a:ext cx="728700" cy="2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274E13"/>
                </a:solidFill>
                <a:latin typeface="Barlow"/>
                <a:ea typeface="Barlow"/>
                <a:cs typeface="Barlow"/>
                <a:sym typeface="Barlow"/>
              </a:rPr>
              <a:t>Time</a:t>
            </a:r>
            <a:endParaRPr b="1">
              <a:solidFill>
                <a:srgbClr val="274E13"/>
              </a:solidFill>
              <a:latin typeface="Barlow"/>
              <a:ea typeface="Barlow"/>
              <a:cs typeface="Barlow"/>
              <a:sym typeface="Barlow"/>
            </a:endParaRPr>
          </a:p>
        </p:txBody>
      </p:sp>
      <p:sp>
        <p:nvSpPr>
          <p:cNvPr id="993" name="Google Shape;993;p57"/>
          <p:cNvSpPr/>
          <p:nvPr/>
        </p:nvSpPr>
        <p:spPr>
          <a:xfrm>
            <a:off x="4367625" y="24634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7"/>
          <p:cNvSpPr/>
          <p:nvPr/>
        </p:nvSpPr>
        <p:spPr>
          <a:xfrm>
            <a:off x="5434425" y="24634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5" name="Google Shape;995;p57"/>
          <p:cNvCxnSpPr>
            <a:stCxn id="993" idx="1"/>
          </p:cNvCxnSpPr>
          <p:nvPr/>
        </p:nvCxnSpPr>
        <p:spPr>
          <a:xfrm rot="10800000">
            <a:off x="3941025" y="26431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996" name="Google Shape;996;p57"/>
          <p:cNvCxnSpPr>
            <a:stCxn id="994" idx="1"/>
            <a:endCxn id="993" idx="3"/>
          </p:cNvCxnSpPr>
          <p:nvPr/>
        </p:nvCxnSpPr>
        <p:spPr>
          <a:xfrm rot="10800000">
            <a:off x="5007825" y="2643150"/>
            <a:ext cx="426600" cy="0"/>
          </a:xfrm>
          <a:prstGeom prst="straightConnector1">
            <a:avLst/>
          </a:prstGeom>
          <a:noFill/>
          <a:ln cap="flat" cmpd="sng" w="9525">
            <a:solidFill>
              <a:srgbClr val="000000"/>
            </a:solidFill>
            <a:prstDash val="solid"/>
            <a:round/>
            <a:headEnd len="med" w="med" type="none"/>
            <a:tailEnd len="med" w="med" type="triangle"/>
          </a:ln>
        </p:spPr>
      </p:cxnSp>
      <p:sp>
        <p:nvSpPr>
          <p:cNvPr id="997" name="Google Shape;997;p57"/>
          <p:cNvSpPr/>
          <p:nvPr/>
        </p:nvSpPr>
        <p:spPr>
          <a:xfrm>
            <a:off x="2919825" y="1396650"/>
            <a:ext cx="640200" cy="359400"/>
          </a:xfrm>
          <a:prstGeom prst="roundRect">
            <a:avLst>
              <a:gd fmla="val 16667" name="adj"/>
            </a:avLst>
          </a:prstGeom>
          <a:solidFill>
            <a:srgbClr val="FFD966"/>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7"/>
          <p:cNvSpPr/>
          <p:nvPr/>
        </p:nvSpPr>
        <p:spPr>
          <a:xfrm>
            <a:off x="3986625" y="1396650"/>
            <a:ext cx="640200" cy="359400"/>
          </a:xfrm>
          <a:prstGeom prst="roundRect">
            <a:avLst>
              <a:gd fmla="val 16667" name="adj"/>
            </a:avLst>
          </a:prstGeom>
          <a:solidFill>
            <a:srgbClr val="FFD966"/>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7"/>
          <p:cNvSpPr/>
          <p:nvPr/>
        </p:nvSpPr>
        <p:spPr>
          <a:xfrm>
            <a:off x="5053425" y="1396650"/>
            <a:ext cx="640200" cy="359400"/>
          </a:xfrm>
          <a:prstGeom prst="roundRect">
            <a:avLst>
              <a:gd fmla="val 16667" name="adj"/>
            </a:avLst>
          </a:prstGeom>
          <a:solidFill>
            <a:srgbClr val="FFD966"/>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0" name="Google Shape;1000;p57"/>
          <p:cNvCxnSpPr>
            <a:stCxn id="998" idx="1"/>
          </p:cNvCxnSpPr>
          <p:nvPr/>
        </p:nvCxnSpPr>
        <p:spPr>
          <a:xfrm rot="10800000">
            <a:off x="3560025" y="1576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1001" name="Google Shape;1001;p57"/>
          <p:cNvCxnSpPr>
            <a:stCxn id="999" idx="1"/>
            <a:endCxn id="998" idx="3"/>
          </p:cNvCxnSpPr>
          <p:nvPr/>
        </p:nvCxnSpPr>
        <p:spPr>
          <a:xfrm rot="10800000">
            <a:off x="4626825" y="1576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1002" name="Google Shape;1002;p57"/>
          <p:cNvCxnSpPr>
            <a:stCxn id="997" idx="1"/>
            <a:endCxn id="976" idx="0"/>
          </p:cNvCxnSpPr>
          <p:nvPr/>
        </p:nvCxnSpPr>
        <p:spPr>
          <a:xfrm flipH="1">
            <a:off x="2554125" y="1576350"/>
            <a:ext cx="365700" cy="887100"/>
          </a:xfrm>
          <a:prstGeom prst="bentConnector2">
            <a:avLst/>
          </a:prstGeom>
          <a:noFill/>
          <a:ln cap="flat" cmpd="sng" w="9525">
            <a:solidFill>
              <a:srgbClr val="000000"/>
            </a:solidFill>
            <a:prstDash val="solid"/>
            <a:round/>
            <a:headEnd len="med" w="med" type="none"/>
            <a:tailEnd len="med" w="med" type="triangle"/>
          </a:ln>
        </p:spPr>
      </p:cxnSp>
      <p:sp>
        <p:nvSpPr>
          <p:cNvPr id="1003" name="Google Shape;1003;p57"/>
          <p:cNvSpPr/>
          <p:nvPr/>
        </p:nvSpPr>
        <p:spPr>
          <a:xfrm>
            <a:off x="4977225" y="967350"/>
            <a:ext cx="794400" cy="255300"/>
          </a:xfrm>
          <a:prstGeom prst="roundRect">
            <a:avLst>
              <a:gd fmla="val 16667" name="adj"/>
            </a:avLst>
          </a:prstGeom>
          <a:solidFill>
            <a:srgbClr val="A64D7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000"/>
              <a:t>feature-2</a:t>
            </a:r>
            <a:endParaRPr b="1" sz="1000"/>
          </a:p>
        </p:txBody>
      </p:sp>
      <p:sp>
        <p:nvSpPr>
          <p:cNvPr id="1004" name="Google Shape;1004;p57"/>
          <p:cNvSpPr txBox="1"/>
          <p:nvPr/>
        </p:nvSpPr>
        <p:spPr>
          <a:xfrm>
            <a:off x="7141425" y="32775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Jane</a:t>
            </a:r>
            <a:endParaRPr b="1" sz="1000">
              <a:latin typeface="Barlow"/>
              <a:ea typeface="Barlow"/>
              <a:cs typeface="Barlow"/>
              <a:sym typeface="Barlow"/>
            </a:endParaRPr>
          </a:p>
        </p:txBody>
      </p:sp>
      <p:cxnSp>
        <p:nvCxnSpPr>
          <p:cNvPr id="1005" name="Google Shape;1005;p57"/>
          <p:cNvCxnSpPr>
            <a:stCxn id="1003" idx="2"/>
            <a:endCxn id="999" idx="0"/>
          </p:cNvCxnSpPr>
          <p:nvPr/>
        </p:nvCxnSpPr>
        <p:spPr>
          <a:xfrm flipH="1">
            <a:off x="5373525" y="1222650"/>
            <a:ext cx="900" cy="174000"/>
          </a:xfrm>
          <a:prstGeom prst="straightConnector1">
            <a:avLst/>
          </a:prstGeom>
          <a:noFill/>
          <a:ln cap="flat" cmpd="sng" w="9525">
            <a:solidFill>
              <a:srgbClr val="000000"/>
            </a:solidFill>
            <a:prstDash val="solid"/>
            <a:round/>
            <a:headEnd len="med" w="med" type="none"/>
            <a:tailEnd len="med" w="med" type="triangle"/>
          </a:ln>
        </p:spPr>
      </p:cxnSp>
      <p:cxnSp>
        <p:nvCxnSpPr>
          <p:cNvPr id="1006" name="Google Shape;1006;p57"/>
          <p:cNvCxnSpPr>
            <a:stCxn id="975" idx="1"/>
          </p:cNvCxnSpPr>
          <p:nvPr/>
        </p:nvCxnSpPr>
        <p:spPr>
          <a:xfrm flipH="1">
            <a:off x="710625" y="2643150"/>
            <a:ext cx="456600" cy="4200"/>
          </a:xfrm>
          <a:prstGeom prst="straightConnector1">
            <a:avLst/>
          </a:prstGeom>
          <a:noFill/>
          <a:ln cap="flat" cmpd="sng" w="9525">
            <a:solidFill>
              <a:schemeClr val="dk2"/>
            </a:solidFill>
            <a:prstDash val="dot"/>
            <a:round/>
            <a:headEnd len="med" w="med" type="none"/>
            <a:tailEnd len="med" w="med" type="none"/>
          </a:ln>
        </p:spPr>
      </p:cxn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 name="Shape 1010"/>
        <p:cNvGrpSpPr/>
        <p:nvPr/>
      </p:nvGrpSpPr>
      <p:grpSpPr>
        <a:xfrm>
          <a:off x="0" y="0"/>
          <a:ext cx="0" cy="0"/>
          <a:chOff x="0" y="0"/>
          <a:chExt cx="0" cy="0"/>
        </a:xfrm>
      </p:grpSpPr>
      <p:sp>
        <p:nvSpPr>
          <p:cNvPr id="1011" name="Google Shape;1011;p58"/>
          <p:cNvSpPr txBox="1"/>
          <p:nvPr>
            <p:ph type="title"/>
          </p:nvPr>
        </p:nvSpPr>
        <p:spPr>
          <a:xfrm>
            <a:off x="311700" y="64025"/>
            <a:ext cx="85206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Why “pull” request?</a:t>
            </a:r>
            <a:endParaRPr b="1">
              <a:solidFill>
                <a:srgbClr val="429ED4"/>
              </a:solidFill>
              <a:latin typeface="Calibri"/>
              <a:ea typeface="Calibri"/>
              <a:cs typeface="Calibri"/>
              <a:sym typeface="Calibri"/>
            </a:endParaRPr>
          </a:p>
        </p:txBody>
      </p:sp>
      <p:sp>
        <p:nvSpPr>
          <p:cNvPr id="1012" name="Google Shape;1012;p58"/>
          <p:cNvSpPr txBox="1"/>
          <p:nvPr>
            <p:ph idx="12" type="sldNum"/>
          </p:nvPr>
        </p:nvSpPr>
        <p:spPr>
          <a:xfrm>
            <a:off x="8472458" y="4129817"/>
            <a:ext cx="548700" cy="393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1013" name="Google Shape;1013;p58"/>
          <p:cNvSpPr/>
          <p:nvPr/>
        </p:nvSpPr>
        <p:spPr>
          <a:xfrm>
            <a:off x="1167225" y="19300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8"/>
          <p:cNvSpPr/>
          <p:nvPr/>
        </p:nvSpPr>
        <p:spPr>
          <a:xfrm>
            <a:off x="2309475" y="19300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8"/>
          <p:cNvSpPr/>
          <p:nvPr/>
        </p:nvSpPr>
        <p:spPr>
          <a:xfrm>
            <a:off x="5312625" y="19300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8"/>
          <p:cNvSpPr txBox="1"/>
          <p:nvPr/>
        </p:nvSpPr>
        <p:spPr>
          <a:xfrm>
            <a:off x="1242675" y="23847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Mike</a:t>
            </a:r>
            <a:endParaRPr b="1" sz="1000">
              <a:latin typeface="Barlow"/>
              <a:ea typeface="Barlow"/>
              <a:cs typeface="Barlow"/>
              <a:sym typeface="Barlow"/>
            </a:endParaRPr>
          </a:p>
        </p:txBody>
      </p:sp>
      <p:sp>
        <p:nvSpPr>
          <p:cNvPr id="1017" name="Google Shape;1017;p58"/>
          <p:cNvSpPr/>
          <p:nvPr/>
        </p:nvSpPr>
        <p:spPr>
          <a:xfrm>
            <a:off x="2919825" y="863250"/>
            <a:ext cx="640200" cy="359400"/>
          </a:xfrm>
          <a:prstGeom prst="roundRect">
            <a:avLst>
              <a:gd fmla="val 16667" name="adj"/>
            </a:avLst>
          </a:prstGeom>
          <a:solidFill>
            <a:srgbClr val="FFD966"/>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900"/>
              <a:t>Remote</a:t>
            </a:r>
            <a:endParaRPr b="1" sz="900"/>
          </a:p>
        </p:txBody>
      </p:sp>
      <p:sp>
        <p:nvSpPr>
          <p:cNvPr id="1018" name="Google Shape;1018;p58"/>
          <p:cNvSpPr txBox="1"/>
          <p:nvPr/>
        </p:nvSpPr>
        <p:spPr>
          <a:xfrm>
            <a:off x="2384925" y="23847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Jane</a:t>
            </a:r>
            <a:endParaRPr b="1" sz="1000">
              <a:latin typeface="Barlow"/>
              <a:ea typeface="Barlow"/>
              <a:cs typeface="Barlow"/>
              <a:sym typeface="Barlow"/>
            </a:endParaRPr>
          </a:p>
        </p:txBody>
      </p:sp>
      <p:cxnSp>
        <p:nvCxnSpPr>
          <p:cNvPr id="1019" name="Google Shape;1019;p58"/>
          <p:cNvCxnSpPr>
            <a:stCxn id="1013" idx="1"/>
          </p:cNvCxnSpPr>
          <p:nvPr/>
        </p:nvCxnSpPr>
        <p:spPr>
          <a:xfrm flipH="1">
            <a:off x="710625" y="2109750"/>
            <a:ext cx="456600" cy="4200"/>
          </a:xfrm>
          <a:prstGeom prst="straightConnector1">
            <a:avLst/>
          </a:prstGeom>
          <a:noFill/>
          <a:ln cap="flat" cmpd="sng" w="9525">
            <a:solidFill>
              <a:schemeClr val="dk2"/>
            </a:solidFill>
            <a:prstDash val="dot"/>
            <a:round/>
            <a:headEnd len="med" w="med" type="none"/>
            <a:tailEnd len="med" w="med" type="none"/>
          </a:ln>
        </p:spPr>
      </p:cxnSp>
      <p:cxnSp>
        <p:nvCxnSpPr>
          <p:cNvPr id="1020" name="Google Shape;1020;p58"/>
          <p:cNvCxnSpPr>
            <a:stCxn id="1013" idx="0"/>
            <a:endCxn id="1017" idx="2"/>
          </p:cNvCxnSpPr>
          <p:nvPr/>
        </p:nvCxnSpPr>
        <p:spPr>
          <a:xfrm rot="-5400000">
            <a:off x="2009925" y="700050"/>
            <a:ext cx="707400" cy="17526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021" name="Google Shape;1021;p58"/>
          <p:cNvCxnSpPr>
            <a:stCxn id="1014" idx="0"/>
            <a:endCxn id="1017" idx="2"/>
          </p:cNvCxnSpPr>
          <p:nvPr/>
        </p:nvCxnSpPr>
        <p:spPr>
          <a:xfrm rot="-5400000">
            <a:off x="2581125" y="1271100"/>
            <a:ext cx="707400" cy="6105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022" name="Google Shape;1022;p58"/>
          <p:cNvCxnSpPr>
            <a:stCxn id="1015" idx="1"/>
            <a:endCxn id="1017" idx="2"/>
          </p:cNvCxnSpPr>
          <p:nvPr/>
        </p:nvCxnSpPr>
        <p:spPr>
          <a:xfrm rot="10800000">
            <a:off x="3239925" y="1222650"/>
            <a:ext cx="2072700" cy="887100"/>
          </a:xfrm>
          <a:prstGeom prst="bentConnector2">
            <a:avLst/>
          </a:prstGeom>
          <a:noFill/>
          <a:ln cap="flat" cmpd="sng" w="9525">
            <a:solidFill>
              <a:schemeClr val="dk2"/>
            </a:solidFill>
            <a:prstDash val="solid"/>
            <a:round/>
            <a:headEnd len="med" w="med" type="none"/>
            <a:tailEnd len="med" w="med" type="none"/>
          </a:ln>
        </p:spPr>
      </p:cxnSp>
      <p:sp>
        <p:nvSpPr>
          <p:cNvPr id="1023" name="Google Shape;1023;p58"/>
          <p:cNvSpPr txBox="1"/>
          <p:nvPr/>
        </p:nvSpPr>
        <p:spPr>
          <a:xfrm>
            <a:off x="5432925" y="23847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Tom</a:t>
            </a:r>
            <a:endParaRPr b="1" sz="1000">
              <a:latin typeface="Barlow"/>
              <a:ea typeface="Barlow"/>
              <a:cs typeface="Barlow"/>
              <a:sym typeface="Barlow"/>
            </a:endParaRPr>
          </a:p>
        </p:txBody>
      </p:sp>
      <p:cxnSp>
        <p:nvCxnSpPr>
          <p:cNvPr id="1024" name="Google Shape;1024;p58"/>
          <p:cNvCxnSpPr/>
          <p:nvPr/>
        </p:nvCxnSpPr>
        <p:spPr>
          <a:xfrm>
            <a:off x="3874775" y="2273975"/>
            <a:ext cx="740400" cy="0"/>
          </a:xfrm>
          <a:prstGeom prst="straightConnector1">
            <a:avLst/>
          </a:prstGeom>
          <a:noFill/>
          <a:ln cap="flat" cmpd="sng" w="9525">
            <a:solidFill>
              <a:schemeClr val="dk2"/>
            </a:solidFill>
            <a:prstDash val="dash"/>
            <a:round/>
            <a:headEnd len="med" w="med" type="none"/>
            <a:tailEnd len="med" w="med" type="none"/>
          </a:ln>
        </p:spPr>
      </p:cxnSp>
      <p:sp>
        <p:nvSpPr>
          <p:cNvPr id="1025" name="Google Shape;1025;p58"/>
          <p:cNvSpPr/>
          <p:nvPr/>
        </p:nvSpPr>
        <p:spPr>
          <a:xfrm>
            <a:off x="431925" y="3154325"/>
            <a:ext cx="2017500" cy="763800"/>
          </a:xfrm>
          <a:prstGeom prst="wedgeRoundRectCallout">
            <a:avLst>
              <a:gd fmla="val 12717" name="adj1"/>
              <a:gd fmla="val -164934"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tr-TR" sz="900">
                <a:solidFill>
                  <a:schemeClr val="dk1"/>
                </a:solidFill>
              </a:rPr>
              <a:t>Hey guys, İ have finalized development of the new feature. Could you please pull remote changes and have a look at it?</a:t>
            </a:r>
            <a:endParaRPr sz="1200"/>
          </a:p>
        </p:txBody>
      </p:sp>
      <p:sp>
        <p:nvSpPr>
          <p:cNvPr id="1026" name="Google Shape;1026;p58"/>
          <p:cNvSpPr/>
          <p:nvPr/>
        </p:nvSpPr>
        <p:spPr>
          <a:xfrm>
            <a:off x="4340925" y="2862475"/>
            <a:ext cx="1092000" cy="572700"/>
          </a:xfrm>
          <a:prstGeom prst="wedgeRoundRectCallout">
            <a:avLst>
              <a:gd fmla="val 71735" name="adj1"/>
              <a:gd fmla="val -154374"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tr-TR" sz="900">
                <a:solidFill>
                  <a:schemeClr val="dk1"/>
                </a:solidFill>
              </a:rPr>
              <a:t>Ok. Let me pull and check it! </a:t>
            </a:r>
            <a:endParaRPr sz="9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 name="Shape 1030"/>
        <p:cNvGrpSpPr/>
        <p:nvPr/>
      </p:nvGrpSpPr>
      <p:grpSpPr>
        <a:xfrm>
          <a:off x="0" y="0"/>
          <a:ext cx="0" cy="0"/>
          <a:chOff x="0" y="0"/>
          <a:chExt cx="0" cy="0"/>
        </a:xfrm>
      </p:grpSpPr>
      <p:sp>
        <p:nvSpPr>
          <p:cNvPr id="1031" name="Google Shape;1031;p59"/>
          <p:cNvSpPr txBox="1"/>
          <p:nvPr>
            <p:ph type="title"/>
          </p:nvPr>
        </p:nvSpPr>
        <p:spPr>
          <a:xfrm>
            <a:off x="311700" y="64025"/>
            <a:ext cx="85206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How collaborators communicate?</a:t>
            </a:r>
            <a:endParaRPr b="1">
              <a:solidFill>
                <a:srgbClr val="429ED4"/>
              </a:solidFill>
              <a:latin typeface="Calibri"/>
              <a:ea typeface="Calibri"/>
              <a:cs typeface="Calibri"/>
              <a:sym typeface="Calibri"/>
            </a:endParaRPr>
          </a:p>
        </p:txBody>
      </p:sp>
      <p:sp>
        <p:nvSpPr>
          <p:cNvPr id="1032" name="Google Shape;1032;p59"/>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1033" name="Google Shape;1033;p59"/>
          <p:cNvSpPr/>
          <p:nvPr/>
        </p:nvSpPr>
        <p:spPr>
          <a:xfrm>
            <a:off x="1167225" y="24634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9"/>
          <p:cNvSpPr/>
          <p:nvPr/>
        </p:nvSpPr>
        <p:spPr>
          <a:xfrm>
            <a:off x="2234025" y="24634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9"/>
          <p:cNvSpPr/>
          <p:nvPr/>
        </p:nvSpPr>
        <p:spPr>
          <a:xfrm>
            <a:off x="3300825" y="24634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9"/>
          <p:cNvSpPr/>
          <p:nvPr/>
        </p:nvSpPr>
        <p:spPr>
          <a:xfrm>
            <a:off x="5434425" y="3253350"/>
            <a:ext cx="640200" cy="255300"/>
          </a:xfrm>
          <a:prstGeom prst="roundRect">
            <a:avLst>
              <a:gd fmla="val 16667" name="adj"/>
            </a:avLst>
          </a:prstGeom>
          <a:solidFill>
            <a:srgbClr val="00FF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master</a:t>
            </a:r>
            <a:endParaRPr sz="1000"/>
          </a:p>
        </p:txBody>
      </p:sp>
      <p:sp>
        <p:nvSpPr>
          <p:cNvPr id="1037" name="Google Shape;1037;p59"/>
          <p:cNvSpPr/>
          <p:nvPr/>
        </p:nvSpPr>
        <p:spPr>
          <a:xfrm>
            <a:off x="3300825" y="37588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9"/>
          <p:cNvSpPr/>
          <p:nvPr/>
        </p:nvSpPr>
        <p:spPr>
          <a:xfrm>
            <a:off x="4367625" y="37588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9"/>
          <p:cNvSpPr/>
          <p:nvPr/>
        </p:nvSpPr>
        <p:spPr>
          <a:xfrm>
            <a:off x="5434425" y="3758850"/>
            <a:ext cx="640200" cy="359400"/>
          </a:xfrm>
          <a:prstGeom prst="roundRect">
            <a:avLst>
              <a:gd fmla="val 16667" name="adj"/>
            </a:avLst>
          </a:prstGeom>
          <a:solidFill>
            <a:srgbClr val="FCE5C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0" name="Google Shape;1040;p59"/>
          <p:cNvCxnSpPr>
            <a:stCxn id="1034" idx="1"/>
            <a:endCxn id="1033" idx="3"/>
          </p:cNvCxnSpPr>
          <p:nvPr/>
        </p:nvCxnSpPr>
        <p:spPr>
          <a:xfrm rot="10800000">
            <a:off x="1807425" y="26431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1041" name="Google Shape;1041;p59"/>
          <p:cNvCxnSpPr>
            <a:stCxn id="1035" idx="1"/>
            <a:endCxn id="1034" idx="3"/>
          </p:cNvCxnSpPr>
          <p:nvPr/>
        </p:nvCxnSpPr>
        <p:spPr>
          <a:xfrm rot="10800000">
            <a:off x="2874225" y="26431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1042" name="Google Shape;1042;p59"/>
          <p:cNvCxnSpPr/>
          <p:nvPr/>
        </p:nvCxnSpPr>
        <p:spPr>
          <a:xfrm>
            <a:off x="5754525" y="3508650"/>
            <a:ext cx="0" cy="250200"/>
          </a:xfrm>
          <a:prstGeom prst="straightConnector1">
            <a:avLst/>
          </a:prstGeom>
          <a:noFill/>
          <a:ln cap="flat" cmpd="sng" w="9525">
            <a:solidFill>
              <a:srgbClr val="000000"/>
            </a:solidFill>
            <a:prstDash val="solid"/>
            <a:round/>
            <a:headEnd len="med" w="med" type="none"/>
            <a:tailEnd len="med" w="med" type="triangle"/>
          </a:ln>
        </p:spPr>
      </p:cxnSp>
      <p:cxnSp>
        <p:nvCxnSpPr>
          <p:cNvPr id="1043" name="Google Shape;1043;p59"/>
          <p:cNvCxnSpPr/>
          <p:nvPr/>
        </p:nvCxnSpPr>
        <p:spPr>
          <a:xfrm rot="10800000">
            <a:off x="5007825" y="39385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1044" name="Google Shape;1044;p59"/>
          <p:cNvCxnSpPr/>
          <p:nvPr/>
        </p:nvCxnSpPr>
        <p:spPr>
          <a:xfrm rot="10800000">
            <a:off x="3941025" y="3938550"/>
            <a:ext cx="426600" cy="0"/>
          </a:xfrm>
          <a:prstGeom prst="straightConnector1">
            <a:avLst/>
          </a:prstGeom>
          <a:noFill/>
          <a:ln cap="flat" cmpd="sng" w="9525">
            <a:solidFill>
              <a:srgbClr val="000000"/>
            </a:solidFill>
            <a:prstDash val="solid"/>
            <a:round/>
            <a:headEnd len="med" w="med" type="none"/>
            <a:tailEnd len="med" w="med" type="triangle"/>
          </a:ln>
        </p:spPr>
      </p:cxnSp>
      <p:sp>
        <p:nvSpPr>
          <p:cNvPr id="1045" name="Google Shape;1045;p59"/>
          <p:cNvSpPr txBox="1"/>
          <p:nvPr/>
        </p:nvSpPr>
        <p:spPr>
          <a:xfrm>
            <a:off x="5922225" y="9153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Mike</a:t>
            </a:r>
            <a:endParaRPr b="1" sz="1000">
              <a:latin typeface="Barlow"/>
              <a:ea typeface="Barlow"/>
              <a:cs typeface="Barlow"/>
              <a:sym typeface="Barlow"/>
            </a:endParaRPr>
          </a:p>
        </p:txBody>
      </p:sp>
      <p:cxnSp>
        <p:nvCxnSpPr>
          <p:cNvPr id="1046" name="Google Shape;1046;p59"/>
          <p:cNvCxnSpPr/>
          <p:nvPr/>
        </p:nvCxnSpPr>
        <p:spPr>
          <a:xfrm>
            <a:off x="325250" y="4703575"/>
            <a:ext cx="8101200" cy="10800"/>
          </a:xfrm>
          <a:prstGeom prst="straightConnector1">
            <a:avLst/>
          </a:prstGeom>
          <a:noFill/>
          <a:ln cap="flat" cmpd="sng" w="28575">
            <a:solidFill>
              <a:schemeClr val="dk2"/>
            </a:solidFill>
            <a:prstDash val="solid"/>
            <a:round/>
            <a:headEnd len="med" w="med" type="none"/>
            <a:tailEnd len="med" w="med" type="triangle"/>
          </a:ln>
        </p:spPr>
      </p:cxnSp>
      <p:sp>
        <p:nvSpPr>
          <p:cNvPr id="1047" name="Google Shape;1047;p59"/>
          <p:cNvSpPr txBox="1"/>
          <p:nvPr/>
        </p:nvSpPr>
        <p:spPr>
          <a:xfrm>
            <a:off x="3722300" y="4714375"/>
            <a:ext cx="728700" cy="2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solidFill>
                  <a:srgbClr val="274E13"/>
                </a:solidFill>
                <a:latin typeface="Barlow"/>
                <a:ea typeface="Barlow"/>
                <a:cs typeface="Barlow"/>
                <a:sym typeface="Barlow"/>
              </a:rPr>
              <a:t>Time</a:t>
            </a:r>
            <a:endParaRPr b="1">
              <a:solidFill>
                <a:srgbClr val="274E13"/>
              </a:solidFill>
              <a:latin typeface="Barlow"/>
              <a:ea typeface="Barlow"/>
              <a:cs typeface="Barlow"/>
              <a:sym typeface="Barlow"/>
            </a:endParaRPr>
          </a:p>
        </p:txBody>
      </p:sp>
      <p:sp>
        <p:nvSpPr>
          <p:cNvPr id="1048" name="Google Shape;1048;p59"/>
          <p:cNvSpPr/>
          <p:nvPr/>
        </p:nvSpPr>
        <p:spPr>
          <a:xfrm>
            <a:off x="4367625" y="24634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9"/>
          <p:cNvSpPr/>
          <p:nvPr/>
        </p:nvSpPr>
        <p:spPr>
          <a:xfrm>
            <a:off x="5434425" y="2463450"/>
            <a:ext cx="640200" cy="3594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0" name="Google Shape;1050;p59"/>
          <p:cNvCxnSpPr>
            <a:stCxn id="1048" idx="1"/>
          </p:cNvCxnSpPr>
          <p:nvPr/>
        </p:nvCxnSpPr>
        <p:spPr>
          <a:xfrm rot="10800000">
            <a:off x="3941025" y="26431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1051" name="Google Shape;1051;p59"/>
          <p:cNvCxnSpPr>
            <a:stCxn id="1049" idx="1"/>
            <a:endCxn id="1048" idx="3"/>
          </p:cNvCxnSpPr>
          <p:nvPr/>
        </p:nvCxnSpPr>
        <p:spPr>
          <a:xfrm rot="10800000">
            <a:off x="5007825" y="2643150"/>
            <a:ext cx="426600" cy="0"/>
          </a:xfrm>
          <a:prstGeom prst="straightConnector1">
            <a:avLst/>
          </a:prstGeom>
          <a:noFill/>
          <a:ln cap="flat" cmpd="sng" w="9525">
            <a:solidFill>
              <a:srgbClr val="000000"/>
            </a:solidFill>
            <a:prstDash val="solid"/>
            <a:round/>
            <a:headEnd len="med" w="med" type="none"/>
            <a:tailEnd len="med" w="med" type="triangle"/>
          </a:ln>
        </p:spPr>
      </p:cxnSp>
      <p:sp>
        <p:nvSpPr>
          <p:cNvPr id="1052" name="Google Shape;1052;p59"/>
          <p:cNvSpPr/>
          <p:nvPr/>
        </p:nvSpPr>
        <p:spPr>
          <a:xfrm>
            <a:off x="2919825" y="1396650"/>
            <a:ext cx="640200" cy="359400"/>
          </a:xfrm>
          <a:prstGeom prst="roundRect">
            <a:avLst>
              <a:gd fmla="val 16667" name="adj"/>
            </a:avLst>
          </a:prstGeom>
          <a:solidFill>
            <a:srgbClr val="FFD966"/>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9"/>
          <p:cNvSpPr/>
          <p:nvPr/>
        </p:nvSpPr>
        <p:spPr>
          <a:xfrm>
            <a:off x="3986625" y="1396650"/>
            <a:ext cx="640200" cy="359400"/>
          </a:xfrm>
          <a:prstGeom prst="roundRect">
            <a:avLst>
              <a:gd fmla="val 16667" name="adj"/>
            </a:avLst>
          </a:prstGeom>
          <a:solidFill>
            <a:srgbClr val="FFD966"/>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9"/>
          <p:cNvSpPr/>
          <p:nvPr/>
        </p:nvSpPr>
        <p:spPr>
          <a:xfrm>
            <a:off x="5053425" y="1396650"/>
            <a:ext cx="640200" cy="359400"/>
          </a:xfrm>
          <a:prstGeom prst="roundRect">
            <a:avLst>
              <a:gd fmla="val 16667" name="adj"/>
            </a:avLst>
          </a:prstGeom>
          <a:solidFill>
            <a:srgbClr val="FFD966"/>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5" name="Google Shape;1055;p59"/>
          <p:cNvCxnSpPr>
            <a:stCxn id="1053" idx="1"/>
          </p:cNvCxnSpPr>
          <p:nvPr/>
        </p:nvCxnSpPr>
        <p:spPr>
          <a:xfrm rot="10800000">
            <a:off x="3560025" y="1576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1056" name="Google Shape;1056;p59"/>
          <p:cNvCxnSpPr>
            <a:stCxn id="1054" idx="1"/>
            <a:endCxn id="1053" idx="3"/>
          </p:cNvCxnSpPr>
          <p:nvPr/>
        </p:nvCxnSpPr>
        <p:spPr>
          <a:xfrm rot="10800000">
            <a:off x="4626825" y="1576350"/>
            <a:ext cx="426600" cy="0"/>
          </a:xfrm>
          <a:prstGeom prst="straightConnector1">
            <a:avLst/>
          </a:prstGeom>
          <a:noFill/>
          <a:ln cap="flat" cmpd="sng" w="9525">
            <a:solidFill>
              <a:srgbClr val="000000"/>
            </a:solidFill>
            <a:prstDash val="solid"/>
            <a:round/>
            <a:headEnd len="med" w="med" type="none"/>
            <a:tailEnd len="med" w="med" type="triangle"/>
          </a:ln>
        </p:spPr>
      </p:cxnSp>
      <p:cxnSp>
        <p:nvCxnSpPr>
          <p:cNvPr id="1057" name="Google Shape;1057;p59"/>
          <p:cNvCxnSpPr>
            <a:stCxn id="1052" idx="1"/>
            <a:endCxn id="1034" idx="0"/>
          </p:cNvCxnSpPr>
          <p:nvPr/>
        </p:nvCxnSpPr>
        <p:spPr>
          <a:xfrm flipH="1">
            <a:off x="2554125" y="1576350"/>
            <a:ext cx="365700" cy="887100"/>
          </a:xfrm>
          <a:prstGeom prst="bentConnector2">
            <a:avLst/>
          </a:prstGeom>
          <a:noFill/>
          <a:ln cap="flat" cmpd="sng" w="9525">
            <a:solidFill>
              <a:srgbClr val="000000"/>
            </a:solidFill>
            <a:prstDash val="solid"/>
            <a:round/>
            <a:headEnd len="med" w="med" type="none"/>
            <a:tailEnd len="med" w="med" type="triangle"/>
          </a:ln>
        </p:spPr>
      </p:cxnSp>
      <p:sp>
        <p:nvSpPr>
          <p:cNvPr id="1058" name="Google Shape;1058;p59"/>
          <p:cNvSpPr/>
          <p:nvPr/>
        </p:nvSpPr>
        <p:spPr>
          <a:xfrm>
            <a:off x="4977225" y="967350"/>
            <a:ext cx="794400" cy="255300"/>
          </a:xfrm>
          <a:prstGeom prst="roundRect">
            <a:avLst>
              <a:gd fmla="val 16667" name="adj"/>
            </a:avLst>
          </a:prstGeom>
          <a:solidFill>
            <a:srgbClr val="A64D7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000"/>
              <a:t>feature-1</a:t>
            </a:r>
            <a:endParaRPr b="1" sz="1000"/>
          </a:p>
        </p:txBody>
      </p:sp>
      <p:sp>
        <p:nvSpPr>
          <p:cNvPr id="1059" name="Google Shape;1059;p59"/>
          <p:cNvSpPr txBox="1"/>
          <p:nvPr/>
        </p:nvSpPr>
        <p:spPr>
          <a:xfrm>
            <a:off x="6150825" y="37347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Jane</a:t>
            </a:r>
            <a:endParaRPr b="1" sz="1000">
              <a:latin typeface="Barlow"/>
              <a:ea typeface="Barlow"/>
              <a:cs typeface="Barlow"/>
              <a:sym typeface="Barlow"/>
            </a:endParaRPr>
          </a:p>
        </p:txBody>
      </p:sp>
      <p:cxnSp>
        <p:nvCxnSpPr>
          <p:cNvPr id="1060" name="Google Shape;1060;p59"/>
          <p:cNvCxnSpPr>
            <a:stCxn id="1058" idx="2"/>
            <a:endCxn id="1054" idx="0"/>
          </p:cNvCxnSpPr>
          <p:nvPr/>
        </p:nvCxnSpPr>
        <p:spPr>
          <a:xfrm flipH="1">
            <a:off x="5373525" y="1222650"/>
            <a:ext cx="900" cy="174000"/>
          </a:xfrm>
          <a:prstGeom prst="straightConnector1">
            <a:avLst/>
          </a:prstGeom>
          <a:noFill/>
          <a:ln cap="flat" cmpd="sng" w="9525">
            <a:solidFill>
              <a:srgbClr val="000000"/>
            </a:solidFill>
            <a:prstDash val="solid"/>
            <a:round/>
            <a:headEnd len="med" w="med" type="none"/>
            <a:tailEnd len="med" w="med" type="triangle"/>
          </a:ln>
        </p:spPr>
      </p:cxnSp>
      <p:cxnSp>
        <p:nvCxnSpPr>
          <p:cNvPr id="1061" name="Google Shape;1061;p59"/>
          <p:cNvCxnSpPr>
            <a:stCxn id="1033" idx="1"/>
          </p:cNvCxnSpPr>
          <p:nvPr/>
        </p:nvCxnSpPr>
        <p:spPr>
          <a:xfrm flipH="1">
            <a:off x="710625" y="2643150"/>
            <a:ext cx="456600" cy="4200"/>
          </a:xfrm>
          <a:prstGeom prst="straightConnector1">
            <a:avLst/>
          </a:prstGeom>
          <a:noFill/>
          <a:ln cap="flat" cmpd="sng" w="9525">
            <a:solidFill>
              <a:schemeClr val="dk2"/>
            </a:solidFill>
            <a:prstDash val="dot"/>
            <a:round/>
            <a:headEnd len="med" w="med" type="none"/>
            <a:tailEnd len="med" w="med" type="none"/>
          </a:ln>
        </p:spPr>
      </p:cxnSp>
      <p:sp>
        <p:nvSpPr>
          <p:cNvPr id="1062" name="Google Shape;1062;p59"/>
          <p:cNvSpPr/>
          <p:nvPr/>
        </p:nvSpPr>
        <p:spPr>
          <a:xfrm>
            <a:off x="5434425" y="2034150"/>
            <a:ext cx="640200" cy="255300"/>
          </a:xfrm>
          <a:prstGeom prst="roundRect">
            <a:avLst>
              <a:gd fmla="val 16667" name="adj"/>
            </a:avLst>
          </a:prstGeom>
          <a:solidFill>
            <a:srgbClr val="00FF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1000"/>
              <a:t>master</a:t>
            </a:r>
            <a:endParaRPr sz="1000"/>
          </a:p>
        </p:txBody>
      </p:sp>
      <p:cxnSp>
        <p:nvCxnSpPr>
          <p:cNvPr id="1063" name="Google Shape;1063;p59"/>
          <p:cNvCxnSpPr/>
          <p:nvPr/>
        </p:nvCxnSpPr>
        <p:spPr>
          <a:xfrm flipH="1">
            <a:off x="5754525" y="2289450"/>
            <a:ext cx="900" cy="174000"/>
          </a:xfrm>
          <a:prstGeom prst="straightConnector1">
            <a:avLst/>
          </a:prstGeom>
          <a:noFill/>
          <a:ln cap="flat" cmpd="sng" w="9525">
            <a:solidFill>
              <a:srgbClr val="000000"/>
            </a:solidFill>
            <a:prstDash val="solid"/>
            <a:round/>
            <a:headEnd len="med" w="med" type="none"/>
            <a:tailEnd len="med" w="med" type="triangle"/>
          </a:ln>
        </p:spPr>
      </p:cxnSp>
      <p:sp>
        <p:nvSpPr>
          <p:cNvPr id="1064" name="Google Shape;1064;p59"/>
          <p:cNvSpPr txBox="1"/>
          <p:nvPr/>
        </p:nvSpPr>
        <p:spPr>
          <a:xfrm>
            <a:off x="6501225" y="2463450"/>
            <a:ext cx="12237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1000">
                <a:latin typeface="Barlow Light"/>
                <a:ea typeface="Barlow Light"/>
                <a:cs typeface="Barlow Light"/>
                <a:sym typeface="Barlow Light"/>
              </a:rPr>
              <a:t>Forked repository</a:t>
            </a:r>
            <a:endParaRPr sz="1000">
              <a:latin typeface="Barlow Light"/>
              <a:ea typeface="Barlow Light"/>
              <a:cs typeface="Barlow Light"/>
              <a:sym typeface="Barlow Light"/>
            </a:endParaRPr>
          </a:p>
        </p:txBody>
      </p:sp>
      <p:sp>
        <p:nvSpPr>
          <p:cNvPr id="1065" name="Google Shape;1065;p59"/>
          <p:cNvSpPr txBox="1"/>
          <p:nvPr/>
        </p:nvSpPr>
        <p:spPr>
          <a:xfrm>
            <a:off x="6501225" y="2844450"/>
            <a:ext cx="12237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1000">
                <a:latin typeface="Barlow Light"/>
                <a:ea typeface="Barlow Light"/>
                <a:cs typeface="Barlow Light"/>
                <a:sym typeface="Barlow Light"/>
              </a:rPr>
              <a:t>Mike doesn’t write access to Jane’s repository</a:t>
            </a:r>
            <a:endParaRPr sz="1000">
              <a:latin typeface="Barlow Light"/>
              <a:ea typeface="Barlow Light"/>
              <a:cs typeface="Barlow Light"/>
              <a:sym typeface="Barlow Light"/>
            </a:endParaRPr>
          </a:p>
        </p:txBody>
      </p:sp>
      <p:sp>
        <p:nvSpPr>
          <p:cNvPr id="1066" name="Google Shape;1066;p59"/>
          <p:cNvSpPr txBox="1"/>
          <p:nvPr/>
        </p:nvSpPr>
        <p:spPr>
          <a:xfrm>
            <a:off x="6882225" y="3835050"/>
            <a:ext cx="1223700" cy="572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Public open-source repositıry</a:t>
            </a:r>
            <a:endParaRPr b="1" sz="1000">
              <a:latin typeface="Barlow"/>
              <a:ea typeface="Barlow"/>
              <a:cs typeface="Barlow"/>
              <a:sym typeface="Barlow"/>
            </a:endParaRPr>
          </a:p>
        </p:txBody>
      </p:sp>
      <p:cxnSp>
        <p:nvCxnSpPr>
          <p:cNvPr id="1067" name="Google Shape;1067;p59"/>
          <p:cNvCxnSpPr/>
          <p:nvPr/>
        </p:nvCxnSpPr>
        <p:spPr>
          <a:xfrm rot="10800000">
            <a:off x="6227575" y="4091775"/>
            <a:ext cx="527700" cy="222000"/>
          </a:xfrm>
          <a:prstGeom prst="straightConnector1">
            <a:avLst/>
          </a:prstGeom>
          <a:noFill/>
          <a:ln cap="flat" cmpd="sng" w="19050">
            <a:solidFill>
              <a:srgbClr val="980000"/>
            </a:solidFill>
            <a:prstDash val="solid"/>
            <a:round/>
            <a:headEnd len="med" w="med" type="none"/>
            <a:tailEnd len="med" w="med" type="triangle"/>
          </a:ln>
        </p:spPr>
      </p:cxnSp>
      <p:cxnSp>
        <p:nvCxnSpPr>
          <p:cNvPr id="1068" name="Google Shape;1068;p59"/>
          <p:cNvCxnSpPr/>
          <p:nvPr/>
        </p:nvCxnSpPr>
        <p:spPr>
          <a:xfrm flipH="1">
            <a:off x="2844225" y="3938550"/>
            <a:ext cx="456600" cy="4200"/>
          </a:xfrm>
          <a:prstGeom prst="straightConnector1">
            <a:avLst/>
          </a:prstGeom>
          <a:noFill/>
          <a:ln cap="flat" cmpd="sng" w="9525">
            <a:solidFill>
              <a:schemeClr val="dk2"/>
            </a:solidFill>
            <a:prstDash val="dot"/>
            <a:round/>
            <a:headEnd len="med" w="med" type="none"/>
            <a:tailEnd len="med" w="med" type="none"/>
          </a:ln>
        </p:spPr>
      </p:cxnSp>
      <p:sp>
        <p:nvSpPr>
          <p:cNvPr id="1069" name="Google Shape;1069;p59"/>
          <p:cNvSpPr/>
          <p:nvPr/>
        </p:nvSpPr>
        <p:spPr>
          <a:xfrm>
            <a:off x="3449050" y="3020225"/>
            <a:ext cx="1092000" cy="638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tr-TR" sz="700"/>
              <a:t>Propose changes</a:t>
            </a:r>
            <a:endParaRPr sz="700"/>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sp>
        <p:nvSpPr>
          <p:cNvPr id="1074" name="Google Shape;1074;p60"/>
          <p:cNvSpPr/>
          <p:nvPr/>
        </p:nvSpPr>
        <p:spPr>
          <a:xfrm>
            <a:off x="668925" y="755100"/>
            <a:ext cx="4166400" cy="2544900"/>
          </a:xfrm>
          <a:prstGeom prst="roundRect">
            <a:avLst>
              <a:gd fmla="val 16667" name="adj"/>
            </a:avLst>
          </a:prstGeom>
          <a:solidFill>
            <a:srgbClr val="FFE5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0"/>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Github - Pull Request process</a:t>
            </a:r>
            <a:endParaRPr b="1">
              <a:solidFill>
                <a:srgbClr val="429ED4"/>
              </a:solidFill>
              <a:latin typeface="Calibri"/>
              <a:ea typeface="Calibri"/>
              <a:cs typeface="Calibri"/>
              <a:sym typeface="Calibri"/>
            </a:endParaRPr>
          </a:p>
        </p:txBody>
      </p:sp>
      <p:sp>
        <p:nvSpPr>
          <p:cNvPr id="1076" name="Google Shape;1076;p60"/>
          <p:cNvSpPr txBox="1"/>
          <p:nvPr>
            <p:ph idx="1" type="body"/>
          </p:nvPr>
        </p:nvSpPr>
        <p:spPr>
          <a:xfrm>
            <a:off x="817350" y="921275"/>
            <a:ext cx="3126600" cy="18498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tr-TR" sz="1100">
                <a:solidFill>
                  <a:srgbClr val="000000"/>
                </a:solidFill>
                <a:latin typeface="Calibri"/>
                <a:ea typeface="Calibri"/>
                <a:cs typeface="Calibri"/>
                <a:sym typeface="Calibri"/>
              </a:rPr>
              <a:t>Creates new local branch   </a:t>
            </a:r>
            <a:endParaRPr sz="1100">
              <a:solidFill>
                <a:srgbClr val="000000"/>
              </a:solidFill>
              <a:latin typeface="Calibri"/>
              <a:ea typeface="Calibri"/>
              <a:cs typeface="Calibri"/>
              <a:sym typeface="Calibri"/>
            </a:endParaRPr>
          </a:p>
          <a:p>
            <a:pPr indent="0" lvl="0" marL="0" rtl="0" algn="l">
              <a:spcBef>
                <a:spcPts val="600"/>
              </a:spcBef>
              <a:spcAft>
                <a:spcPts val="0"/>
              </a:spcAft>
              <a:buNone/>
            </a:pPr>
            <a:r>
              <a:rPr lang="tr-TR" sz="1100">
                <a:solidFill>
                  <a:srgbClr val="000000"/>
                </a:solidFill>
                <a:latin typeface="Calibri"/>
                <a:ea typeface="Calibri"/>
                <a:cs typeface="Calibri"/>
                <a:sym typeface="Calibri"/>
              </a:rPr>
              <a:t>Commits changes to feature-1 locally</a:t>
            </a:r>
            <a:endParaRPr sz="1100">
              <a:solidFill>
                <a:srgbClr val="000000"/>
              </a:solidFill>
              <a:latin typeface="Calibri"/>
              <a:ea typeface="Calibri"/>
              <a:cs typeface="Calibri"/>
              <a:sym typeface="Calibri"/>
            </a:endParaRPr>
          </a:p>
          <a:p>
            <a:pPr indent="0" lvl="0" marL="0" rtl="0" algn="l">
              <a:spcBef>
                <a:spcPts val="600"/>
              </a:spcBef>
              <a:spcAft>
                <a:spcPts val="0"/>
              </a:spcAft>
              <a:buNone/>
            </a:pPr>
            <a:r>
              <a:rPr lang="tr-TR" sz="1100">
                <a:solidFill>
                  <a:srgbClr val="000000"/>
                </a:solidFill>
                <a:latin typeface="Calibri"/>
                <a:ea typeface="Calibri"/>
                <a:cs typeface="Calibri"/>
                <a:sym typeface="Calibri"/>
              </a:rPr>
              <a:t>Mike is happy with changes and feature works as expected</a:t>
            </a:r>
            <a:endParaRPr sz="1100">
              <a:solidFill>
                <a:srgbClr val="000000"/>
              </a:solidFill>
              <a:latin typeface="Calibri"/>
              <a:ea typeface="Calibri"/>
              <a:cs typeface="Calibri"/>
              <a:sym typeface="Calibri"/>
            </a:endParaRPr>
          </a:p>
          <a:p>
            <a:pPr indent="0" lvl="0" marL="0" rtl="0" algn="l">
              <a:spcBef>
                <a:spcPts val="600"/>
              </a:spcBef>
              <a:spcAft>
                <a:spcPts val="0"/>
              </a:spcAft>
              <a:buNone/>
            </a:pPr>
            <a:r>
              <a:rPr lang="tr-TR" sz="1100">
                <a:solidFill>
                  <a:srgbClr val="000000"/>
                </a:solidFill>
                <a:latin typeface="Calibri"/>
                <a:ea typeface="Calibri"/>
                <a:cs typeface="Calibri"/>
                <a:sym typeface="Calibri"/>
              </a:rPr>
              <a:t>Pushes changes to remote by creating remote feature-1 branch</a:t>
            </a:r>
            <a:endParaRPr sz="1100">
              <a:solidFill>
                <a:srgbClr val="000000"/>
              </a:solidFill>
              <a:latin typeface="Calibri"/>
              <a:ea typeface="Calibri"/>
              <a:cs typeface="Calibri"/>
              <a:sym typeface="Calibri"/>
            </a:endParaRPr>
          </a:p>
          <a:p>
            <a:pPr indent="0" lvl="0" marL="0" rtl="0" algn="l">
              <a:spcBef>
                <a:spcPts val="600"/>
              </a:spcBef>
              <a:spcAft>
                <a:spcPts val="0"/>
              </a:spcAft>
              <a:buNone/>
            </a:pPr>
            <a:r>
              <a:rPr lang="tr-TR" sz="1100">
                <a:solidFill>
                  <a:srgbClr val="000000"/>
                </a:solidFill>
                <a:latin typeface="Calibri"/>
                <a:ea typeface="Calibri"/>
                <a:cs typeface="Calibri"/>
                <a:sym typeface="Calibri"/>
              </a:rPr>
              <a:t>Creates  pull request to start review process by other collaborators</a:t>
            </a:r>
            <a:endParaRPr sz="1100">
              <a:solidFill>
                <a:srgbClr val="000000"/>
              </a:solidFill>
              <a:latin typeface="Calibri"/>
              <a:ea typeface="Calibri"/>
              <a:cs typeface="Calibri"/>
              <a:sym typeface="Calibri"/>
            </a:endParaRPr>
          </a:p>
          <a:p>
            <a:pPr indent="0" lvl="0" marL="0" rtl="0" algn="l">
              <a:spcBef>
                <a:spcPts val="600"/>
              </a:spcBef>
              <a:spcAft>
                <a:spcPts val="0"/>
              </a:spcAft>
              <a:buNone/>
            </a:pPr>
            <a:r>
              <a:rPr lang="tr-TR" sz="1100">
                <a:solidFill>
                  <a:srgbClr val="000000"/>
                </a:solidFill>
                <a:latin typeface="Calibri"/>
                <a:ea typeface="Calibri"/>
                <a:cs typeface="Calibri"/>
                <a:sym typeface="Calibri"/>
              </a:rPr>
              <a:t>Mike requests Jane to review newly opened pull request</a:t>
            </a:r>
            <a:endParaRPr sz="1100">
              <a:solidFill>
                <a:srgbClr val="000000"/>
              </a:solidFill>
              <a:latin typeface="Calibri"/>
              <a:ea typeface="Calibri"/>
              <a:cs typeface="Calibri"/>
              <a:sym typeface="Calibri"/>
            </a:endParaRPr>
          </a:p>
          <a:p>
            <a:pPr indent="0" lvl="0" marL="457200" rtl="0" algn="l">
              <a:spcBef>
                <a:spcPts val="600"/>
              </a:spcBef>
              <a:spcAft>
                <a:spcPts val="0"/>
              </a:spcAft>
              <a:buNone/>
            </a:pPr>
            <a:r>
              <a:t/>
            </a:r>
            <a:endParaRPr sz="1100">
              <a:solidFill>
                <a:srgbClr val="000000"/>
              </a:solidFill>
              <a:latin typeface="Calibri"/>
              <a:ea typeface="Calibri"/>
              <a:cs typeface="Calibri"/>
              <a:sym typeface="Calibri"/>
            </a:endParaRPr>
          </a:p>
        </p:txBody>
      </p:sp>
      <p:sp>
        <p:nvSpPr>
          <p:cNvPr id="1077" name="Google Shape;1077;p60"/>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1078" name="Google Shape;1078;p60"/>
          <p:cNvSpPr/>
          <p:nvPr/>
        </p:nvSpPr>
        <p:spPr>
          <a:xfrm>
            <a:off x="4859925" y="2888700"/>
            <a:ext cx="4166400" cy="1849800"/>
          </a:xfrm>
          <a:prstGeom prst="roundRect">
            <a:avLst>
              <a:gd fmla="val 16667" name="adj"/>
            </a:avLst>
          </a:prstGeom>
          <a:solidFill>
            <a:srgbClr val="D5A6B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0"/>
          <p:cNvSpPr txBox="1"/>
          <p:nvPr>
            <p:ph idx="1" type="body"/>
          </p:nvPr>
        </p:nvSpPr>
        <p:spPr>
          <a:xfrm>
            <a:off x="5008350" y="3054875"/>
            <a:ext cx="2886300" cy="18498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tr-TR" sz="1200">
                <a:solidFill>
                  <a:srgbClr val="000000"/>
                </a:solidFill>
                <a:latin typeface="Calibri"/>
                <a:ea typeface="Calibri"/>
                <a:cs typeface="Calibri"/>
                <a:sym typeface="Calibri"/>
              </a:rPr>
              <a:t>Jane starts review of the Mike’s pull request</a:t>
            </a:r>
            <a:endParaRPr sz="1200">
              <a:solidFill>
                <a:srgbClr val="000000"/>
              </a:solidFill>
              <a:latin typeface="Calibri"/>
              <a:ea typeface="Calibri"/>
              <a:cs typeface="Calibri"/>
              <a:sym typeface="Calibri"/>
            </a:endParaRPr>
          </a:p>
          <a:p>
            <a:pPr indent="0" lvl="0" marL="0" rtl="0" algn="l">
              <a:spcBef>
                <a:spcPts val="600"/>
              </a:spcBef>
              <a:spcAft>
                <a:spcPts val="0"/>
              </a:spcAft>
              <a:buNone/>
            </a:pPr>
            <a:r>
              <a:rPr lang="tr-TR" sz="1200">
                <a:solidFill>
                  <a:srgbClr val="000000"/>
                </a:solidFill>
                <a:latin typeface="Calibri"/>
                <a:ea typeface="Calibri"/>
                <a:cs typeface="Calibri"/>
                <a:sym typeface="Calibri"/>
              </a:rPr>
              <a:t>Optionally </a:t>
            </a:r>
            <a:r>
              <a:rPr b="1" lang="tr-TR" sz="1200">
                <a:solidFill>
                  <a:srgbClr val="000000"/>
                </a:solidFill>
                <a:latin typeface="Calibri"/>
                <a:ea typeface="Calibri"/>
                <a:cs typeface="Calibri"/>
                <a:sym typeface="Calibri"/>
              </a:rPr>
              <a:t>pulls</a:t>
            </a:r>
            <a:r>
              <a:rPr lang="tr-TR" sz="1200">
                <a:solidFill>
                  <a:srgbClr val="000000"/>
                </a:solidFill>
                <a:latin typeface="Calibri"/>
                <a:ea typeface="Calibri"/>
                <a:cs typeface="Calibri"/>
                <a:sym typeface="Calibri"/>
              </a:rPr>
              <a:t> updates and checkouts </a:t>
            </a:r>
            <a:r>
              <a:rPr b="1" lang="tr-TR" sz="1200">
                <a:solidFill>
                  <a:srgbClr val="000000"/>
                </a:solidFill>
                <a:latin typeface="Calibri"/>
                <a:ea typeface="Calibri"/>
                <a:cs typeface="Calibri"/>
                <a:sym typeface="Calibri"/>
              </a:rPr>
              <a:t>feature-1</a:t>
            </a:r>
            <a:r>
              <a:rPr lang="tr-TR" sz="1200">
                <a:solidFill>
                  <a:srgbClr val="000000"/>
                </a:solidFill>
                <a:latin typeface="Calibri"/>
                <a:ea typeface="Calibri"/>
                <a:cs typeface="Calibri"/>
                <a:sym typeface="Calibri"/>
              </a:rPr>
              <a:t> branch to verfy how new feature works.</a:t>
            </a:r>
            <a:endParaRPr sz="1200">
              <a:solidFill>
                <a:srgbClr val="000000"/>
              </a:solidFill>
              <a:latin typeface="Calibri"/>
              <a:ea typeface="Calibri"/>
              <a:cs typeface="Calibri"/>
              <a:sym typeface="Calibri"/>
            </a:endParaRPr>
          </a:p>
          <a:p>
            <a:pPr indent="0" lvl="0" marL="0" rtl="0" algn="l">
              <a:spcBef>
                <a:spcPts val="600"/>
              </a:spcBef>
              <a:spcAft>
                <a:spcPts val="0"/>
              </a:spcAft>
              <a:buNone/>
            </a:pPr>
            <a:r>
              <a:rPr lang="tr-TR" sz="1200">
                <a:solidFill>
                  <a:srgbClr val="000000"/>
                </a:solidFill>
                <a:latin typeface="Calibri"/>
                <a:ea typeface="Calibri"/>
                <a:cs typeface="Calibri"/>
                <a:sym typeface="Calibri"/>
              </a:rPr>
              <a:t>Add some comments for specific blocks of code and asks for changes</a:t>
            </a:r>
            <a:endParaRPr sz="1200">
              <a:solidFill>
                <a:srgbClr val="000000"/>
              </a:solidFill>
              <a:latin typeface="Calibri"/>
              <a:ea typeface="Calibri"/>
              <a:cs typeface="Calibri"/>
              <a:sym typeface="Calibri"/>
            </a:endParaRPr>
          </a:p>
          <a:p>
            <a:pPr indent="0" lvl="0" marL="0" rtl="0" algn="l">
              <a:spcBef>
                <a:spcPts val="600"/>
              </a:spcBef>
              <a:spcAft>
                <a:spcPts val="0"/>
              </a:spcAft>
              <a:buNone/>
            </a:pPr>
            <a:r>
              <a:t/>
            </a:r>
            <a:endParaRPr sz="1200">
              <a:solidFill>
                <a:srgbClr val="000000"/>
              </a:solidFill>
              <a:latin typeface="Calibri"/>
              <a:ea typeface="Calibri"/>
              <a:cs typeface="Calibri"/>
              <a:sym typeface="Calibri"/>
            </a:endParaRPr>
          </a:p>
          <a:p>
            <a:pPr indent="0" lvl="0" marL="457200" rtl="0" algn="l">
              <a:spcBef>
                <a:spcPts val="600"/>
              </a:spcBef>
              <a:spcAft>
                <a:spcPts val="0"/>
              </a:spcAft>
              <a:buNone/>
            </a:pPr>
            <a:r>
              <a:t/>
            </a:r>
            <a:endParaRPr sz="1200">
              <a:solidFill>
                <a:srgbClr val="000000"/>
              </a:solidFill>
              <a:latin typeface="Calibri"/>
              <a:ea typeface="Calibri"/>
              <a:cs typeface="Calibri"/>
              <a:sym typeface="Calibri"/>
            </a:endParaRPr>
          </a:p>
        </p:txBody>
      </p:sp>
      <p:sp>
        <p:nvSpPr>
          <p:cNvPr id="1080" name="Google Shape;1080;p60"/>
          <p:cNvSpPr/>
          <p:nvPr/>
        </p:nvSpPr>
        <p:spPr>
          <a:xfrm>
            <a:off x="3910425" y="891150"/>
            <a:ext cx="794400" cy="255300"/>
          </a:xfrm>
          <a:prstGeom prst="roundRect">
            <a:avLst>
              <a:gd fmla="val 16667" name="adj"/>
            </a:avLst>
          </a:prstGeom>
          <a:solidFill>
            <a:srgbClr val="A64D7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000"/>
              <a:t>feature-1</a:t>
            </a:r>
            <a:endParaRPr b="1" sz="1000"/>
          </a:p>
        </p:txBody>
      </p:sp>
      <p:sp>
        <p:nvSpPr>
          <p:cNvPr id="1081" name="Google Shape;1081;p60"/>
          <p:cNvSpPr/>
          <p:nvPr/>
        </p:nvSpPr>
        <p:spPr>
          <a:xfrm>
            <a:off x="3910425" y="1195950"/>
            <a:ext cx="794400" cy="255300"/>
          </a:xfrm>
          <a:prstGeom prst="roundRect">
            <a:avLst>
              <a:gd fmla="val 16667" name="adj"/>
            </a:avLst>
          </a:prstGeom>
          <a:solidFill>
            <a:srgbClr val="00FF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1000"/>
              <a:t>commit</a:t>
            </a:r>
            <a:endParaRPr b="1" sz="1000"/>
          </a:p>
        </p:txBody>
      </p:sp>
      <p:sp>
        <p:nvSpPr>
          <p:cNvPr id="1082" name="Google Shape;1082;p60"/>
          <p:cNvSpPr txBox="1"/>
          <p:nvPr/>
        </p:nvSpPr>
        <p:spPr>
          <a:xfrm>
            <a:off x="4051275" y="1375050"/>
            <a:ext cx="375900" cy="390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rPr lang="tr-TR" sz="2100"/>
              <a:t>😊</a:t>
            </a:r>
            <a:endParaRPr sz="2100"/>
          </a:p>
        </p:txBody>
      </p:sp>
      <p:sp>
        <p:nvSpPr>
          <p:cNvPr id="1083" name="Google Shape;1083;p60"/>
          <p:cNvSpPr/>
          <p:nvPr/>
        </p:nvSpPr>
        <p:spPr>
          <a:xfrm>
            <a:off x="3910425" y="1881750"/>
            <a:ext cx="794400" cy="255300"/>
          </a:xfrm>
          <a:prstGeom prst="roundRect">
            <a:avLst>
              <a:gd fmla="val 16667" name="adj"/>
            </a:avLst>
          </a:prstGeom>
          <a:solidFill>
            <a:srgbClr val="A64D7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000"/>
              <a:t>feature-1</a:t>
            </a:r>
            <a:endParaRPr b="1" sz="1000"/>
          </a:p>
        </p:txBody>
      </p:sp>
      <p:sp>
        <p:nvSpPr>
          <p:cNvPr id="1084" name="Google Shape;1084;p60"/>
          <p:cNvSpPr txBox="1"/>
          <p:nvPr/>
        </p:nvSpPr>
        <p:spPr>
          <a:xfrm>
            <a:off x="2340825" y="6867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Mike</a:t>
            </a:r>
            <a:endParaRPr b="1" sz="1000">
              <a:latin typeface="Barlow"/>
              <a:ea typeface="Barlow"/>
              <a:cs typeface="Barlow"/>
              <a:sym typeface="Barlow"/>
            </a:endParaRPr>
          </a:p>
        </p:txBody>
      </p:sp>
      <p:sp>
        <p:nvSpPr>
          <p:cNvPr id="1085" name="Google Shape;1085;p60"/>
          <p:cNvSpPr txBox="1"/>
          <p:nvPr/>
        </p:nvSpPr>
        <p:spPr>
          <a:xfrm>
            <a:off x="6760425" y="28203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Jane</a:t>
            </a:r>
            <a:endParaRPr b="1" sz="1000">
              <a:latin typeface="Barlow"/>
              <a:ea typeface="Barlow"/>
              <a:cs typeface="Barlow"/>
              <a:sym typeface="Barlow"/>
            </a:endParaRPr>
          </a:p>
        </p:txBody>
      </p:sp>
      <p:pic>
        <p:nvPicPr>
          <p:cNvPr id="1086" name="Google Shape;1086;p60"/>
          <p:cNvPicPr preferRelativeResize="0"/>
          <p:nvPr/>
        </p:nvPicPr>
        <p:blipFill>
          <a:blip r:embed="rId3">
            <a:alphaModFix/>
          </a:blip>
          <a:stretch>
            <a:fillRect/>
          </a:stretch>
        </p:blipFill>
        <p:spPr>
          <a:xfrm>
            <a:off x="8210350" y="3084800"/>
            <a:ext cx="346918" cy="359401"/>
          </a:xfrm>
          <a:prstGeom prst="rect">
            <a:avLst/>
          </a:prstGeom>
          <a:noFill/>
          <a:ln>
            <a:noFill/>
          </a:ln>
        </p:spPr>
      </p:pic>
      <p:sp>
        <p:nvSpPr>
          <p:cNvPr id="1087" name="Google Shape;1087;p60"/>
          <p:cNvSpPr/>
          <p:nvPr/>
        </p:nvSpPr>
        <p:spPr>
          <a:xfrm>
            <a:off x="8259650" y="3556300"/>
            <a:ext cx="205500" cy="255300"/>
          </a:xfrm>
          <a:prstGeom prst="down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0"/>
          <p:cNvSpPr/>
          <p:nvPr/>
        </p:nvSpPr>
        <p:spPr>
          <a:xfrm>
            <a:off x="8034150" y="4015350"/>
            <a:ext cx="861600" cy="255300"/>
          </a:xfrm>
          <a:prstGeom prst="roundRect">
            <a:avLst>
              <a:gd fmla="val 16667" name="adj"/>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1000"/>
              <a:t>comments</a:t>
            </a:r>
            <a:endParaRPr b="1" sz="1000"/>
          </a:p>
        </p:txBody>
      </p:sp>
      <p:cxnSp>
        <p:nvCxnSpPr>
          <p:cNvPr id="1089" name="Google Shape;1089;p60"/>
          <p:cNvCxnSpPr/>
          <p:nvPr/>
        </p:nvCxnSpPr>
        <p:spPr>
          <a:xfrm>
            <a:off x="374850" y="810875"/>
            <a:ext cx="0" cy="3887100"/>
          </a:xfrm>
          <a:prstGeom prst="straightConnector1">
            <a:avLst/>
          </a:prstGeom>
          <a:noFill/>
          <a:ln cap="flat" cmpd="sng" w="9525">
            <a:solidFill>
              <a:schemeClr val="dk2"/>
            </a:solidFill>
            <a:prstDash val="solid"/>
            <a:round/>
            <a:headEnd len="med" w="med" type="none"/>
            <a:tailEnd len="med" w="med" type="triangle"/>
          </a:ln>
        </p:spPr>
      </p:cxnSp>
      <p:sp>
        <p:nvSpPr>
          <p:cNvPr id="1090" name="Google Shape;1090;p60"/>
          <p:cNvSpPr txBox="1"/>
          <p:nvPr/>
        </p:nvSpPr>
        <p:spPr>
          <a:xfrm>
            <a:off x="41975" y="2271225"/>
            <a:ext cx="489300" cy="359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tr-TR" sz="800">
                <a:latin typeface="Barlow Light"/>
                <a:ea typeface="Barlow Light"/>
                <a:cs typeface="Barlow Light"/>
                <a:sym typeface="Barlow Light"/>
              </a:rPr>
              <a:t>Time</a:t>
            </a:r>
            <a:endParaRPr sz="800">
              <a:latin typeface="Barlow Light"/>
              <a:ea typeface="Barlow Light"/>
              <a:cs typeface="Barlow Light"/>
              <a:sym typeface="Barlow Light"/>
            </a:endParaRPr>
          </a:p>
        </p:txBody>
      </p:sp>
      <p:pic>
        <p:nvPicPr>
          <p:cNvPr id="1091" name="Google Shape;1091;p60"/>
          <p:cNvPicPr preferRelativeResize="0"/>
          <p:nvPr/>
        </p:nvPicPr>
        <p:blipFill>
          <a:blip r:embed="rId4">
            <a:alphaModFix/>
          </a:blip>
          <a:stretch>
            <a:fillRect/>
          </a:stretch>
        </p:blipFill>
        <p:spPr>
          <a:xfrm>
            <a:off x="3980450" y="2771075"/>
            <a:ext cx="346925" cy="346925"/>
          </a:xfrm>
          <a:prstGeom prst="rect">
            <a:avLst/>
          </a:prstGeom>
          <a:noFill/>
          <a:ln>
            <a:noFill/>
          </a:ln>
        </p:spPr>
      </p:pic>
      <p:pic>
        <p:nvPicPr>
          <p:cNvPr id="1092" name="Google Shape;1092;p60"/>
          <p:cNvPicPr preferRelativeResize="0"/>
          <p:nvPr/>
        </p:nvPicPr>
        <p:blipFill>
          <a:blip r:embed="rId5">
            <a:alphaModFix/>
          </a:blip>
          <a:stretch>
            <a:fillRect/>
          </a:stretch>
        </p:blipFill>
        <p:spPr>
          <a:xfrm>
            <a:off x="4343988" y="2771070"/>
            <a:ext cx="346924" cy="346926"/>
          </a:xfrm>
          <a:prstGeom prst="rect">
            <a:avLst/>
          </a:prstGeom>
          <a:noFill/>
          <a:ln>
            <a:noFill/>
          </a:ln>
        </p:spPr>
      </p:pic>
      <p:grpSp>
        <p:nvGrpSpPr>
          <p:cNvPr id="1093" name="Google Shape;1093;p60"/>
          <p:cNvGrpSpPr/>
          <p:nvPr/>
        </p:nvGrpSpPr>
        <p:grpSpPr>
          <a:xfrm>
            <a:off x="4051275" y="2289063"/>
            <a:ext cx="118200" cy="330000"/>
            <a:chOff x="1910400" y="3710125"/>
            <a:chExt cx="118200" cy="330000"/>
          </a:xfrm>
        </p:grpSpPr>
        <p:sp>
          <p:nvSpPr>
            <p:cNvPr id="1094" name="Google Shape;1094;p60"/>
            <p:cNvSpPr/>
            <p:nvPr/>
          </p:nvSpPr>
          <p:spPr>
            <a:xfrm>
              <a:off x="1910400" y="3710125"/>
              <a:ext cx="118200" cy="101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0"/>
            <p:cNvSpPr/>
            <p:nvPr/>
          </p:nvSpPr>
          <p:spPr>
            <a:xfrm>
              <a:off x="1910400" y="3938725"/>
              <a:ext cx="118200" cy="101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6" name="Google Shape;1096;p60"/>
            <p:cNvCxnSpPr>
              <a:stCxn id="1094" idx="4"/>
              <a:endCxn id="1095" idx="0"/>
            </p:cNvCxnSpPr>
            <p:nvPr/>
          </p:nvCxnSpPr>
          <p:spPr>
            <a:xfrm>
              <a:off x="1969500" y="3811525"/>
              <a:ext cx="0" cy="127200"/>
            </a:xfrm>
            <a:prstGeom prst="straightConnector1">
              <a:avLst/>
            </a:prstGeom>
            <a:noFill/>
            <a:ln cap="flat" cmpd="sng" w="28575">
              <a:solidFill>
                <a:schemeClr val="dk2"/>
              </a:solidFill>
              <a:prstDash val="solid"/>
              <a:round/>
              <a:headEnd len="med" w="med" type="none"/>
              <a:tailEnd len="med" w="med" type="none"/>
            </a:ln>
          </p:spPr>
        </p:cxnSp>
      </p:grpSp>
      <p:grpSp>
        <p:nvGrpSpPr>
          <p:cNvPr id="1097" name="Google Shape;1097;p60"/>
          <p:cNvGrpSpPr/>
          <p:nvPr/>
        </p:nvGrpSpPr>
        <p:grpSpPr>
          <a:xfrm>
            <a:off x="4231725" y="2352213"/>
            <a:ext cx="167400" cy="278400"/>
            <a:chOff x="2318400" y="3914125"/>
            <a:chExt cx="167400" cy="278400"/>
          </a:xfrm>
        </p:grpSpPr>
        <p:sp>
          <p:nvSpPr>
            <p:cNvPr id="1098" name="Google Shape;1098;p60"/>
            <p:cNvSpPr/>
            <p:nvPr/>
          </p:nvSpPr>
          <p:spPr>
            <a:xfrm>
              <a:off x="2367600" y="4091125"/>
              <a:ext cx="118200" cy="101400"/>
            </a:xfrm>
            <a:prstGeom prst="ellipse">
              <a:avLst/>
            </a:prstGeom>
            <a:solidFill>
              <a:schemeClr val="lt2"/>
            </a:solid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9" name="Google Shape;1099;p60"/>
            <p:cNvCxnSpPr/>
            <p:nvPr/>
          </p:nvCxnSpPr>
          <p:spPr>
            <a:xfrm flipH="1" rot="5400000">
              <a:off x="2284050" y="3948475"/>
              <a:ext cx="177000" cy="108300"/>
            </a:xfrm>
            <a:prstGeom prst="curvedConnector3">
              <a:avLst>
                <a:gd fmla="val 50000" name="adj1"/>
              </a:avLst>
            </a:prstGeom>
            <a:noFill/>
            <a:ln cap="flat" cmpd="sng" w="19050">
              <a:solidFill>
                <a:srgbClr val="00FFFF"/>
              </a:solidFill>
              <a:prstDash val="solid"/>
              <a:round/>
              <a:headEnd len="med" w="med" type="none"/>
              <a:tailEnd len="med" w="med" type="stealth"/>
            </a:ln>
          </p:spPr>
        </p:cxn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3" name="Shape 1103"/>
        <p:cNvGrpSpPr/>
        <p:nvPr/>
      </p:nvGrpSpPr>
      <p:grpSpPr>
        <a:xfrm>
          <a:off x="0" y="0"/>
          <a:ext cx="0" cy="0"/>
          <a:chOff x="0" y="0"/>
          <a:chExt cx="0" cy="0"/>
        </a:xfrm>
      </p:grpSpPr>
      <p:sp>
        <p:nvSpPr>
          <p:cNvPr id="1104" name="Google Shape;1104;p61"/>
          <p:cNvSpPr/>
          <p:nvPr/>
        </p:nvSpPr>
        <p:spPr>
          <a:xfrm>
            <a:off x="668925" y="907500"/>
            <a:ext cx="4166400" cy="1376400"/>
          </a:xfrm>
          <a:prstGeom prst="roundRect">
            <a:avLst>
              <a:gd fmla="val 16667" name="adj"/>
            </a:avLst>
          </a:prstGeom>
          <a:solidFill>
            <a:srgbClr val="FFE5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1"/>
          <p:cNvSpPr txBox="1"/>
          <p:nvPr>
            <p:ph type="title"/>
          </p:nvPr>
        </p:nvSpPr>
        <p:spPr>
          <a:xfrm>
            <a:off x="457200" y="192650"/>
            <a:ext cx="8154300" cy="618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tr-TR">
                <a:solidFill>
                  <a:srgbClr val="429ED4"/>
                </a:solidFill>
                <a:latin typeface="Calibri"/>
                <a:ea typeface="Calibri"/>
                <a:cs typeface="Calibri"/>
                <a:sym typeface="Calibri"/>
              </a:rPr>
              <a:t>Github - Pull Request process</a:t>
            </a:r>
            <a:endParaRPr b="1">
              <a:solidFill>
                <a:srgbClr val="429ED4"/>
              </a:solidFill>
              <a:latin typeface="Calibri"/>
              <a:ea typeface="Calibri"/>
              <a:cs typeface="Calibri"/>
              <a:sym typeface="Calibri"/>
            </a:endParaRPr>
          </a:p>
        </p:txBody>
      </p:sp>
      <p:sp>
        <p:nvSpPr>
          <p:cNvPr id="1106" name="Google Shape;1106;p61"/>
          <p:cNvSpPr txBox="1"/>
          <p:nvPr>
            <p:ph idx="1" type="body"/>
          </p:nvPr>
        </p:nvSpPr>
        <p:spPr>
          <a:xfrm>
            <a:off x="817350" y="1073675"/>
            <a:ext cx="3126600" cy="10575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tr-TR" sz="1100">
                <a:solidFill>
                  <a:srgbClr val="000000"/>
                </a:solidFill>
                <a:latin typeface="Calibri"/>
                <a:ea typeface="Calibri"/>
                <a:cs typeface="Calibri"/>
                <a:sym typeface="Calibri"/>
              </a:rPr>
              <a:t>Mike is notified about comments and requested changes</a:t>
            </a:r>
            <a:endParaRPr sz="1100">
              <a:solidFill>
                <a:srgbClr val="000000"/>
              </a:solidFill>
              <a:latin typeface="Calibri"/>
              <a:ea typeface="Calibri"/>
              <a:cs typeface="Calibri"/>
              <a:sym typeface="Calibri"/>
            </a:endParaRPr>
          </a:p>
          <a:p>
            <a:pPr indent="0" lvl="0" marL="0" rtl="0" algn="l">
              <a:spcBef>
                <a:spcPts val="600"/>
              </a:spcBef>
              <a:spcAft>
                <a:spcPts val="0"/>
              </a:spcAft>
              <a:buNone/>
            </a:pPr>
            <a:r>
              <a:rPr lang="tr-TR" sz="1100">
                <a:solidFill>
                  <a:srgbClr val="000000"/>
                </a:solidFill>
                <a:latin typeface="Calibri"/>
                <a:ea typeface="Calibri"/>
                <a:cs typeface="Calibri"/>
                <a:sym typeface="Calibri"/>
              </a:rPr>
              <a:t>Makes additional changes requested by Jane</a:t>
            </a:r>
            <a:endParaRPr sz="1100">
              <a:solidFill>
                <a:srgbClr val="000000"/>
              </a:solidFill>
              <a:latin typeface="Calibri"/>
              <a:ea typeface="Calibri"/>
              <a:cs typeface="Calibri"/>
              <a:sym typeface="Calibri"/>
            </a:endParaRPr>
          </a:p>
          <a:p>
            <a:pPr indent="0" lvl="0" marL="0" rtl="0" algn="l">
              <a:spcBef>
                <a:spcPts val="600"/>
              </a:spcBef>
              <a:spcAft>
                <a:spcPts val="0"/>
              </a:spcAft>
              <a:buNone/>
            </a:pPr>
            <a:r>
              <a:rPr lang="tr-TR" sz="1100">
                <a:solidFill>
                  <a:srgbClr val="000000"/>
                </a:solidFill>
                <a:latin typeface="Calibri"/>
                <a:ea typeface="Calibri"/>
                <a:cs typeface="Calibri"/>
                <a:sym typeface="Calibri"/>
              </a:rPr>
              <a:t>Pushes changes to remote </a:t>
            </a:r>
            <a:endParaRPr sz="1100">
              <a:solidFill>
                <a:srgbClr val="000000"/>
              </a:solidFill>
              <a:latin typeface="Calibri"/>
              <a:ea typeface="Calibri"/>
              <a:cs typeface="Calibri"/>
              <a:sym typeface="Calibri"/>
            </a:endParaRPr>
          </a:p>
        </p:txBody>
      </p:sp>
      <p:sp>
        <p:nvSpPr>
          <p:cNvPr id="1107" name="Google Shape;1107;p61"/>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1108" name="Google Shape;1108;p61"/>
          <p:cNvSpPr/>
          <p:nvPr/>
        </p:nvSpPr>
        <p:spPr>
          <a:xfrm>
            <a:off x="4859925" y="2355300"/>
            <a:ext cx="4166400" cy="1126200"/>
          </a:xfrm>
          <a:prstGeom prst="roundRect">
            <a:avLst>
              <a:gd fmla="val 16667" name="adj"/>
            </a:avLst>
          </a:prstGeom>
          <a:solidFill>
            <a:srgbClr val="D5A6BD"/>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1"/>
          <p:cNvSpPr txBox="1"/>
          <p:nvPr>
            <p:ph idx="1" type="body"/>
          </p:nvPr>
        </p:nvSpPr>
        <p:spPr>
          <a:xfrm>
            <a:off x="5008350" y="2521475"/>
            <a:ext cx="2886300" cy="8850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tr-TR" sz="1200">
                <a:solidFill>
                  <a:srgbClr val="000000"/>
                </a:solidFill>
                <a:latin typeface="Calibri"/>
                <a:ea typeface="Calibri"/>
                <a:cs typeface="Calibri"/>
                <a:sym typeface="Calibri"/>
              </a:rPr>
              <a:t>Jane is notified about new commits </a:t>
            </a:r>
            <a:endParaRPr sz="1200">
              <a:solidFill>
                <a:srgbClr val="000000"/>
              </a:solidFill>
              <a:latin typeface="Calibri"/>
              <a:ea typeface="Calibri"/>
              <a:cs typeface="Calibri"/>
              <a:sym typeface="Calibri"/>
            </a:endParaRPr>
          </a:p>
          <a:p>
            <a:pPr indent="0" lvl="0" marL="0" rtl="0" algn="l">
              <a:spcBef>
                <a:spcPts val="600"/>
              </a:spcBef>
              <a:spcAft>
                <a:spcPts val="0"/>
              </a:spcAft>
              <a:buNone/>
            </a:pPr>
            <a:r>
              <a:rPr lang="tr-TR" sz="1200">
                <a:solidFill>
                  <a:srgbClr val="000000"/>
                </a:solidFill>
                <a:latin typeface="Calibri"/>
                <a:ea typeface="Calibri"/>
                <a:cs typeface="Calibri"/>
                <a:sym typeface="Calibri"/>
              </a:rPr>
              <a:t>Happy with new changes and </a:t>
            </a:r>
            <a:r>
              <a:rPr b="1" lang="tr-TR" sz="1200">
                <a:solidFill>
                  <a:srgbClr val="000000"/>
                </a:solidFill>
                <a:latin typeface="Calibri"/>
                <a:ea typeface="Calibri"/>
                <a:cs typeface="Calibri"/>
                <a:sym typeface="Calibri"/>
              </a:rPr>
              <a:t>approves</a:t>
            </a:r>
            <a:r>
              <a:rPr lang="tr-TR" sz="1200">
                <a:solidFill>
                  <a:srgbClr val="000000"/>
                </a:solidFill>
                <a:latin typeface="Calibri"/>
                <a:ea typeface="Calibri"/>
                <a:cs typeface="Calibri"/>
                <a:sym typeface="Calibri"/>
              </a:rPr>
              <a:t> pull request</a:t>
            </a:r>
            <a:endParaRPr sz="1200">
              <a:solidFill>
                <a:srgbClr val="000000"/>
              </a:solidFill>
              <a:latin typeface="Calibri"/>
              <a:ea typeface="Calibri"/>
              <a:cs typeface="Calibri"/>
              <a:sym typeface="Calibri"/>
            </a:endParaRPr>
          </a:p>
        </p:txBody>
      </p:sp>
      <p:sp>
        <p:nvSpPr>
          <p:cNvPr id="1110" name="Google Shape;1110;p61"/>
          <p:cNvSpPr/>
          <p:nvPr/>
        </p:nvSpPr>
        <p:spPr>
          <a:xfrm>
            <a:off x="3918225" y="1515213"/>
            <a:ext cx="794400" cy="255300"/>
          </a:xfrm>
          <a:prstGeom prst="roundRect">
            <a:avLst>
              <a:gd fmla="val 16667" name="adj"/>
            </a:avLst>
          </a:prstGeom>
          <a:solidFill>
            <a:srgbClr val="00FF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1000"/>
              <a:t>commit</a:t>
            </a:r>
            <a:endParaRPr b="1" sz="1000"/>
          </a:p>
        </p:txBody>
      </p:sp>
      <p:sp>
        <p:nvSpPr>
          <p:cNvPr id="1111" name="Google Shape;1111;p61"/>
          <p:cNvSpPr txBox="1"/>
          <p:nvPr/>
        </p:nvSpPr>
        <p:spPr>
          <a:xfrm>
            <a:off x="2340825" y="8391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Mike</a:t>
            </a:r>
            <a:endParaRPr b="1" sz="1000">
              <a:latin typeface="Barlow"/>
              <a:ea typeface="Barlow"/>
              <a:cs typeface="Barlow"/>
              <a:sym typeface="Barlow"/>
            </a:endParaRPr>
          </a:p>
        </p:txBody>
      </p:sp>
      <p:sp>
        <p:nvSpPr>
          <p:cNvPr id="1112" name="Google Shape;1112;p61"/>
          <p:cNvSpPr txBox="1"/>
          <p:nvPr/>
        </p:nvSpPr>
        <p:spPr>
          <a:xfrm>
            <a:off x="6760425" y="22869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Jane</a:t>
            </a:r>
            <a:endParaRPr b="1" sz="1000">
              <a:latin typeface="Barlow"/>
              <a:ea typeface="Barlow"/>
              <a:cs typeface="Barlow"/>
              <a:sym typeface="Barlow"/>
            </a:endParaRPr>
          </a:p>
        </p:txBody>
      </p:sp>
      <p:cxnSp>
        <p:nvCxnSpPr>
          <p:cNvPr id="1113" name="Google Shape;1113;p61"/>
          <p:cNvCxnSpPr/>
          <p:nvPr/>
        </p:nvCxnSpPr>
        <p:spPr>
          <a:xfrm>
            <a:off x="374850" y="810875"/>
            <a:ext cx="0" cy="3887100"/>
          </a:xfrm>
          <a:prstGeom prst="straightConnector1">
            <a:avLst/>
          </a:prstGeom>
          <a:noFill/>
          <a:ln cap="flat" cmpd="sng" w="9525">
            <a:solidFill>
              <a:schemeClr val="dk2"/>
            </a:solidFill>
            <a:prstDash val="solid"/>
            <a:round/>
            <a:headEnd len="med" w="med" type="none"/>
            <a:tailEnd len="med" w="med" type="triangle"/>
          </a:ln>
        </p:spPr>
      </p:cxnSp>
      <p:sp>
        <p:nvSpPr>
          <p:cNvPr id="1114" name="Google Shape;1114;p61"/>
          <p:cNvSpPr txBox="1"/>
          <p:nvPr/>
        </p:nvSpPr>
        <p:spPr>
          <a:xfrm>
            <a:off x="41975" y="2423625"/>
            <a:ext cx="489300" cy="359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tr-TR" sz="800">
                <a:latin typeface="Barlow Light"/>
                <a:ea typeface="Barlow Light"/>
                <a:cs typeface="Barlow Light"/>
                <a:sym typeface="Barlow Light"/>
              </a:rPr>
              <a:t>Time</a:t>
            </a:r>
            <a:endParaRPr sz="800">
              <a:latin typeface="Barlow Light"/>
              <a:ea typeface="Barlow Light"/>
              <a:cs typeface="Barlow Light"/>
              <a:sym typeface="Barlow Light"/>
            </a:endParaRPr>
          </a:p>
        </p:txBody>
      </p:sp>
      <p:pic>
        <p:nvPicPr>
          <p:cNvPr id="1115" name="Google Shape;1115;p61"/>
          <p:cNvPicPr preferRelativeResize="0"/>
          <p:nvPr/>
        </p:nvPicPr>
        <p:blipFill>
          <a:blip r:embed="rId3">
            <a:alphaModFix/>
          </a:blip>
          <a:stretch>
            <a:fillRect/>
          </a:stretch>
        </p:blipFill>
        <p:spPr>
          <a:xfrm>
            <a:off x="3936913" y="1065975"/>
            <a:ext cx="346925" cy="346925"/>
          </a:xfrm>
          <a:prstGeom prst="rect">
            <a:avLst/>
          </a:prstGeom>
          <a:noFill/>
          <a:ln>
            <a:noFill/>
          </a:ln>
        </p:spPr>
      </p:pic>
      <p:sp>
        <p:nvSpPr>
          <p:cNvPr id="1116" name="Google Shape;1116;p61"/>
          <p:cNvSpPr/>
          <p:nvPr/>
        </p:nvSpPr>
        <p:spPr>
          <a:xfrm rot="10800000">
            <a:off x="3975075" y="1875738"/>
            <a:ext cx="205500" cy="255300"/>
          </a:xfrm>
          <a:prstGeom prst="down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17" name="Google Shape;1117;p61"/>
          <p:cNvPicPr preferRelativeResize="0"/>
          <p:nvPr/>
        </p:nvPicPr>
        <p:blipFill>
          <a:blip r:embed="rId3">
            <a:alphaModFix/>
          </a:blip>
          <a:stretch>
            <a:fillRect/>
          </a:stretch>
        </p:blipFill>
        <p:spPr>
          <a:xfrm>
            <a:off x="8191238" y="2521475"/>
            <a:ext cx="346925" cy="346925"/>
          </a:xfrm>
          <a:prstGeom prst="rect">
            <a:avLst/>
          </a:prstGeom>
          <a:noFill/>
          <a:ln>
            <a:noFill/>
          </a:ln>
        </p:spPr>
      </p:pic>
      <p:sp>
        <p:nvSpPr>
          <p:cNvPr id="1118" name="Google Shape;1118;p61"/>
          <p:cNvSpPr txBox="1"/>
          <p:nvPr/>
        </p:nvSpPr>
        <p:spPr>
          <a:xfrm>
            <a:off x="8115050" y="2789350"/>
            <a:ext cx="375900" cy="390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rPr lang="tr-TR" sz="2100"/>
              <a:t>😊</a:t>
            </a:r>
            <a:endParaRPr sz="2100"/>
          </a:p>
        </p:txBody>
      </p:sp>
      <p:sp>
        <p:nvSpPr>
          <p:cNvPr id="1119" name="Google Shape;1119;p61"/>
          <p:cNvSpPr/>
          <p:nvPr/>
        </p:nvSpPr>
        <p:spPr>
          <a:xfrm>
            <a:off x="668925" y="3345900"/>
            <a:ext cx="4166400" cy="1376400"/>
          </a:xfrm>
          <a:prstGeom prst="roundRect">
            <a:avLst>
              <a:gd fmla="val 16667" name="adj"/>
            </a:avLst>
          </a:prstGeom>
          <a:solidFill>
            <a:srgbClr val="FFE5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1"/>
          <p:cNvSpPr txBox="1"/>
          <p:nvPr>
            <p:ph idx="1" type="body"/>
          </p:nvPr>
        </p:nvSpPr>
        <p:spPr>
          <a:xfrm>
            <a:off x="817350" y="3512075"/>
            <a:ext cx="3126600" cy="10575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tr-TR" sz="1100">
                <a:solidFill>
                  <a:srgbClr val="000000"/>
                </a:solidFill>
                <a:latin typeface="Calibri"/>
                <a:ea typeface="Calibri"/>
                <a:cs typeface="Calibri"/>
                <a:sym typeface="Calibri"/>
              </a:rPr>
              <a:t>Merges changes from the feature-1 branch to the main </a:t>
            </a:r>
            <a:r>
              <a:rPr b="1" lang="tr-TR" sz="1100">
                <a:solidFill>
                  <a:srgbClr val="000000"/>
                </a:solidFill>
                <a:latin typeface="Calibri"/>
                <a:ea typeface="Calibri"/>
                <a:cs typeface="Calibri"/>
                <a:sym typeface="Calibri"/>
              </a:rPr>
              <a:t>master</a:t>
            </a:r>
            <a:r>
              <a:rPr lang="tr-TR" sz="1100">
                <a:solidFill>
                  <a:srgbClr val="000000"/>
                </a:solidFill>
                <a:latin typeface="Calibri"/>
                <a:ea typeface="Calibri"/>
                <a:cs typeface="Calibri"/>
                <a:sym typeface="Calibri"/>
              </a:rPr>
              <a:t> or </a:t>
            </a:r>
            <a:r>
              <a:rPr b="1" lang="tr-TR" sz="1100">
                <a:solidFill>
                  <a:srgbClr val="000000"/>
                </a:solidFill>
                <a:latin typeface="Calibri"/>
                <a:ea typeface="Calibri"/>
                <a:cs typeface="Calibri"/>
                <a:sym typeface="Calibri"/>
              </a:rPr>
              <a:t>release</a:t>
            </a:r>
            <a:r>
              <a:rPr lang="tr-TR" sz="1100">
                <a:solidFill>
                  <a:srgbClr val="000000"/>
                </a:solidFill>
                <a:latin typeface="Calibri"/>
                <a:ea typeface="Calibri"/>
                <a:cs typeface="Calibri"/>
                <a:sym typeface="Calibri"/>
              </a:rPr>
              <a:t> branch </a:t>
            </a:r>
            <a:endParaRPr sz="1100">
              <a:solidFill>
                <a:srgbClr val="000000"/>
              </a:solidFill>
              <a:latin typeface="Calibri"/>
              <a:ea typeface="Calibri"/>
              <a:cs typeface="Calibri"/>
              <a:sym typeface="Calibri"/>
            </a:endParaRPr>
          </a:p>
          <a:p>
            <a:pPr indent="0" lvl="0" marL="0" rtl="0" algn="l">
              <a:spcBef>
                <a:spcPts val="600"/>
              </a:spcBef>
              <a:spcAft>
                <a:spcPts val="0"/>
              </a:spcAft>
              <a:buNone/>
            </a:pPr>
            <a:r>
              <a:rPr lang="tr-TR" sz="1100">
                <a:solidFill>
                  <a:srgbClr val="000000"/>
                </a:solidFill>
                <a:latin typeface="Calibri"/>
                <a:ea typeface="Calibri"/>
                <a:cs typeface="Calibri"/>
                <a:sym typeface="Calibri"/>
              </a:rPr>
              <a:t>Closes pull request and deletes feature-1 branch</a:t>
            </a:r>
            <a:endParaRPr sz="1100">
              <a:solidFill>
                <a:srgbClr val="000000"/>
              </a:solidFill>
              <a:latin typeface="Calibri"/>
              <a:ea typeface="Calibri"/>
              <a:cs typeface="Calibri"/>
              <a:sym typeface="Calibri"/>
            </a:endParaRPr>
          </a:p>
        </p:txBody>
      </p:sp>
      <p:sp>
        <p:nvSpPr>
          <p:cNvPr id="1121" name="Google Shape;1121;p61"/>
          <p:cNvSpPr txBox="1"/>
          <p:nvPr/>
        </p:nvSpPr>
        <p:spPr>
          <a:xfrm>
            <a:off x="2340825" y="3277500"/>
            <a:ext cx="4893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000">
                <a:latin typeface="Barlow"/>
                <a:ea typeface="Barlow"/>
                <a:cs typeface="Barlow"/>
                <a:sym typeface="Barlow"/>
              </a:rPr>
              <a:t>Mike</a:t>
            </a:r>
            <a:endParaRPr b="1" sz="1000">
              <a:latin typeface="Barlow"/>
              <a:ea typeface="Barlow"/>
              <a:cs typeface="Barlow"/>
              <a:sym typeface="Barlow"/>
            </a:endParaRPr>
          </a:p>
        </p:txBody>
      </p:sp>
      <p:pic>
        <p:nvPicPr>
          <p:cNvPr id="1122" name="Google Shape;1122;p61"/>
          <p:cNvPicPr preferRelativeResize="0"/>
          <p:nvPr/>
        </p:nvPicPr>
        <p:blipFill>
          <a:blip r:embed="rId4">
            <a:alphaModFix/>
          </a:blip>
          <a:stretch>
            <a:fillRect/>
          </a:stretch>
        </p:blipFill>
        <p:spPr>
          <a:xfrm>
            <a:off x="4180575" y="3570425"/>
            <a:ext cx="346925" cy="346925"/>
          </a:xfrm>
          <a:prstGeom prst="rect">
            <a:avLst/>
          </a:prstGeom>
          <a:noFill/>
          <a:ln>
            <a:noFill/>
          </a:ln>
        </p:spPr>
      </p:pic>
      <p:sp>
        <p:nvSpPr>
          <p:cNvPr id="1123" name="Google Shape;1123;p61"/>
          <p:cNvSpPr txBox="1"/>
          <p:nvPr/>
        </p:nvSpPr>
        <p:spPr>
          <a:xfrm>
            <a:off x="5421725" y="4358550"/>
            <a:ext cx="2824200" cy="51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latin typeface="Barlow"/>
                <a:ea typeface="Barlow"/>
                <a:cs typeface="Barlow"/>
                <a:sym typeface="Barlow"/>
              </a:rPr>
              <a:t>New feature implemented !</a:t>
            </a:r>
            <a:endParaRPr b="1">
              <a:latin typeface="Barlow"/>
              <a:ea typeface="Barlow"/>
              <a:cs typeface="Barlow"/>
              <a:sym typeface="Barlow"/>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7" name="Shape 1127"/>
        <p:cNvGrpSpPr/>
        <p:nvPr/>
      </p:nvGrpSpPr>
      <p:grpSpPr>
        <a:xfrm>
          <a:off x="0" y="0"/>
          <a:ext cx="0" cy="0"/>
          <a:chOff x="0" y="0"/>
          <a:chExt cx="0" cy="0"/>
        </a:xfrm>
      </p:grpSpPr>
      <p:sp>
        <p:nvSpPr>
          <p:cNvPr id="1128" name="Google Shape;1128;p62"/>
          <p:cNvSpPr txBox="1"/>
          <p:nvPr>
            <p:ph idx="12" type="sldNum"/>
          </p:nvPr>
        </p:nvSpPr>
        <p:spPr>
          <a:xfrm>
            <a:off x="8883175" y="4903875"/>
            <a:ext cx="222900" cy="201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grpSp>
        <p:nvGrpSpPr>
          <p:cNvPr id="1129" name="Google Shape;1129;p62"/>
          <p:cNvGrpSpPr/>
          <p:nvPr/>
        </p:nvGrpSpPr>
        <p:grpSpPr>
          <a:xfrm>
            <a:off x="5410301" y="719490"/>
            <a:ext cx="3356124" cy="3829046"/>
            <a:chOff x="2602525" y="317054"/>
            <a:chExt cx="4174283" cy="4762495"/>
          </a:xfrm>
        </p:grpSpPr>
        <p:sp>
          <p:nvSpPr>
            <p:cNvPr id="1130" name="Google Shape;1130;p62"/>
            <p:cNvSpPr/>
            <p:nvPr/>
          </p:nvSpPr>
          <p:spPr>
            <a:xfrm>
              <a:off x="3677747" y="776267"/>
              <a:ext cx="2670951" cy="3350306"/>
            </a:xfrm>
            <a:custGeom>
              <a:rect b="b" l="l" r="r" t="t"/>
              <a:pathLst>
                <a:path extrusionOk="0" h="3350306" w="2670951">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31" name="Google Shape;1131;p62"/>
            <p:cNvSpPr/>
            <p:nvPr/>
          </p:nvSpPr>
          <p:spPr>
            <a:xfrm>
              <a:off x="3662233" y="794118"/>
              <a:ext cx="2655076" cy="3335369"/>
            </a:xfrm>
            <a:custGeom>
              <a:rect b="b" l="l" r="r" t="t"/>
              <a:pathLst>
                <a:path extrusionOk="0" h="3335369" w="2655076">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32" name="Google Shape;1132;p62"/>
            <p:cNvSpPr/>
            <p:nvPr/>
          </p:nvSpPr>
          <p:spPr>
            <a:xfrm>
              <a:off x="3763407" y="1012375"/>
              <a:ext cx="1575095" cy="1000982"/>
            </a:xfrm>
            <a:custGeom>
              <a:rect b="b" l="l" r="r" t="t"/>
              <a:pathLst>
                <a:path extrusionOk="0" h="1000982" w="1575095">
                  <a:moveTo>
                    <a:pt x="1575095" y="1000982"/>
                  </a:moveTo>
                  <a:lnTo>
                    <a:pt x="0" y="90869"/>
                  </a:lnTo>
                  <a:lnTo>
                    <a:pt x="0" y="0"/>
                  </a:lnTo>
                  <a:lnTo>
                    <a:pt x="1575095" y="910114"/>
                  </a:lnTo>
                  <a:lnTo>
                    <a:pt x="1575095" y="1000982"/>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33" name="Google Shape;1133;p62"/>
            <p:cNvSpPr/>
            <p:nvPr/>
          </p:nvSpPr>
          <p:spPr>
            <a:xfrm>
              <a:off x="3763407" y="1170775"/>
              <a:ext cx="1493432" cy="908399"/>
            </a:xfrm>
            <a:custGeom>
              <a:rect b="b" l="l" r="r" t="t"/>
              <a:pathLst>
                <a:path extrusionOk="0" h="908399" w="1493432">
                  <a:moveTo>
                    <a:pt x="1493433" y="908399"/>
                  </a:moveTo>
                  <a:lnTo>
                    <a:pt x="0" y="45434"/>
                  </a:lnTo>
                  <a:lnTo>
                    <a:pt x="0" y="0"/>
                  </a:lnTo>
                  <a:lnTo>
                    <a:pt x="1493433" y="862965"/>
                  </a:lnTo>
                  <a:lnTo>
                    <a:pt x="1493433" y="908399"/>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34" name="Google Shape;1134;p62"/>
            <p:cNvSpPr/>
            <p:nvPr/>
          </p:nvSpPr>
          <p:spPr>
            <a:xfrm>
              <a:off x="3763407" y="1252119"/>
              <a:ext cx="1319638" cy="808005"/>
            </a:xfrm>
            <a:custGeom>
              <a:rect b="b" l="l" r="r" t="t"/>
              <a:pathLst>
                <a:path extrusionOk="0" h="808005" w="1319638">
                  <a:moveTo>
                    <a:pt x="1319638" y="808006"/>
                  </a:moveTo>
                  <a:lnTo>
                    <a:pt x="0" y="45434"/>
                  </a:lnTo>
                  <a:lnTo>
                    <a:pt x="0" y="0"/>
                  </a:lnTo>
                  <a:lnTo>
                    <a:pt x="1319638" y="762572"/>
                  </a:lnTo>
                  <a:lnTo>
                    <a:pt x="1319638" y="808006"/>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35" name="Google Shape;1135;p62"/>
            <p:cNvSpPr/>
            <p:nvPr/>
          </p:nvSpPr>
          <p:spPr>
            <a:xfrm>
              <a:off x="3763407" y="1333558"/>
              <a:ext cx="1235786" cy="759428"/>
            </a:xfrm>
            <a:custGeom>
              <a:rect b="b" l="l" r="r" t="t"/>
              <a:pathLst>
                <a:path extrusionOk="0" h="759428" w="1235786">
                  <a:moveTo>
                    <a:pt x="1235787" y="759428"/>
                  </a:moveTo>
                  <a:lnTo>
                    <a:pt x="0" y="45434"/>
                  </a:lnTo>
                  <a:lnTo>
                    <a:pt x="0" y="0"/>
                  </a:lnTo>
                  <a:lnTo>
                    <a:pt x="1235787" y="713994"/>
                  </a:lnTo>
                  <a:lnTo>
                    <a:pt x="1235787" y="759428"/>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36" name="Google Shape;1136;p62"/>
            <p:cNvSpPr/>
            <p:nvPr/>
          </p:nvSpPr>
          <p:spPr>
            <a:xfrm>
              <a:off x="5632982" y="2768594"/>
              <a:ext cx="578775" cy="425291"/>
            </a:xfrm>
            <a:custGeom>
              <a:rect b="b" l="l" r="r" t="t"/>
              <a:pathLst>
                <a:path extrusionOk="0" h="425291" w="578775">
                  <a:moveTo>
                    <a:pt x="578775" y="425291"/>
                  </a:moveTo>
                  <a:lnTo>
                    <a:pt x="0" y="90869"/>
                  </a:lnTo>
                  <a:lnTo>
                    <a:pt x="0" y="0"/>
                  </a:lnTo>
                  <a:lnTo>
                    <a:pt x="578775" y="334328"/>
                  </a:lnTo>
                  <a:lnTo>
                    <a:pt x="578775" y="425291"/>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37" name="Google Shape;1137;p62"/>
            <p:cNvSpPr/>
            <p:nvPr/>
          </p:nvSpPr>
          <p:spPr>
            <a:xfrm>
              <a:off x="5632982" y="2926995"/>
              <a:ext cx="548794" cy="362521"/>
            </a:xfrm>
            <a:custGeom>
              <a:rect b="b" l="l" r="r" t="t"/>
              <a:pathLst>
                <a:path extrusionOk="0" h="362521" w="548794">
                  <a:moveTo>
                    <a:pt x="548795" y="362521"/>
                  </a:moveTo>
                  <a:lnTo>
                    <a:pt x="0" y="45434"/>
                  </a:lnTo>
                  <a:lnTo>
                    <a:pt x="0" y="0"/>
                  </a:lnTo>
                  <a:lnTo>
                    <a:pt x="548795" y="317087"/>
                  </a:lnTo>
                  <a:lnTo>
                    <a:pt x="548795" y="362521"/>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38" name="Google Shape;1138;p62"/>
            <p:cNvSpPr/>
            <p:nvPr/>
          </p:nvSpPr>
          <p:spPr>
            <a:xfrm>
              <a:off x="5632982" y="3008338"/>
              <a:ext cx="484930" cy="325659"/>
            </a:xfrm>
            <a:custGeom>
              <a:rect b="b" l="l" r="r" t="t"/>
              <a:pathLst>
                <a:path extrusionOk="0" h="325659" w="484930">
                  <a:moveTo>
                    <a:pt x="484930" y="325660"/>
                  </a:moveTo>
                  <a:lnTo>
                    <a:pt x="0" y="45434"/>
                  </a:lnTo>
                  <a:lnTo>
                    <a:pt x="0" y="0"/>
                  </a:lnTo>
                  <a:lnTo>
                    <a:pt x="484930" y="280226"/>
                  </a:lnTo>
                  <a:lnTo>
                    <a:pt x="484930" y="325660"/>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39" name="Google Shape;1139;p62"/>
            <p:cNvSpPr/>
            <p:nvPr/>
          </p:nvSpPr>
          <p:spPr>
            <a:xfrm>
              <a:off x="5632982" y="3089777"/>
              <a:ext cx="454092" cy="307752"/>
            </a:xfrm>
            <a:custGeom>
              <a:rect b="b" l="l" r="r" t="t"/>
              <a:pathLst>
                <a:path extrusionOk="0" h="307752" w="454092">
                  <a:moveTo>
                    <a:pt x="454093" y="307753"/>
                  </a:moveTo>
                  <a:lnTo>
                    <a:pt x="0" y="45434"/>
                  </a:lnTo>
                  <a:lnTo>
                    <a:pt x="0" y="0"/>
                  </a:lnTo>
                  <a:lnTo>
                    <a:pt x="454093" y="262319"/>
                  </a:lnTo>
                  <a:lnTo>
                    <a:pt x="454093" y="307753"/>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0" name="Google Shape;1140;p62"/>
            <p:cNvSpPr/>
            <p:nvPr/>
          </p:nvSpPr>
          <p:spPr>
            <a:xfrm>
              <a:off x="3763407" y="1505008"/>
              <a:ext cx="1575095" cy="1000982"/>
            </a:xfrm>
            <a:custGeom>
              <a:rect b="b" l="l" r="r" t="t"/>
              <a:pathLst>
                <a:path extrusionOk="0" h="1000982" w="1575095">
                  <a:moveTo>
                    <a:pt x="1575095" y="1000982"/>
                  </a:moveTo>
                  <a:lnTo>
                    <a:pt x="0" y="90868"/>
                  </a:lnTo>
                  <a:lnTo>
                    <a:pt x="0" y="0"/>
                  </a:lnTo>
                  <a:lnTo>
                    <a:pt x="1575095" y="910114"/>
                  </a:lnTo>
                  <a:lnTo>
                    <a:pt x="1575095" y="1000982"/>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1" name="Google Shape;1141;p62"/>
            <p:cNvSpPr/>
            <p:nvPr/>
          </p:nvSpPr>
          <p:spPr>
            <a:xfrm>
              <a:off x="3763407" y="1663408"/>
              <a:ext cx="1493432" cy="908399"/>
            </a:xfrm>
            <a:custGeom>
              <a:rect b="b" l="l" r="r" t="t"/>
              <a:pathLst>
                <a:path extrusionOk="0" h="908399" w="1493432">
                  <a:moveTo>
                    <a:pt x="1493433" y="908399"/>
                  </a:moveTo>
                  <a:lnTo>
                    <a:pt x="0" y="45529"/>
                  </a:lnTo>
                  <a:lnTo>
                    <a:pt x="0" y="0"/>
                  </a:lnTo>
                  <a:lnTo>
                    <a:pt x="1493433" y="862965"/>
                  </a:lnTo>
                  <a:lnTo>
                    <a:pt x="1493433" y="908399"/>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2" name="Google Shape;1142;p62"/>
            <p:cNvSpPr/>
            <p:nvPr/>
          </p:nvSpPr>
          <p:spPr>
            <a:xfrm>
              <a:off x="3763407" y="1744847"/>
              <a:ext cx="1319638" cy="807910"/>
            </a:xfrm>
            <a:custGeom>
              <a:rect b="b" l="l" r="r" t="t"/>
              <a:pathLst>
                <a:path extrusionOk="0" h="807910" w="1319638">
                  <a:moveTo>
                    <a:pt x="1319638" y="807911"/>
                  </a:moveTo>
                  <a:lnTo>
                    <a:pt x="0" y="45434"/>
                  </a:lnTo>
                  <a:lnTo>
                    <a:pt x="0" y="0"/>
                  </a:lnTo>
                  <a:lnTo>
                    <a:pt x="1319638" y="762476"/>
                  </a:lnTo>
                  <a:lnTo>
                    <a:pt x="1319638" y="807911"/>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3" name="Google Shape;1143;p62"/>
            <p:cNvSpPr/>
            <p:nvPr/>
          </p:nvSpPr>
          <p:spPr>
            <a:xfrm>
              <a:off x="3763407" y="1826191"/>
              <a:ext cx="1235786" cy="759523"/>
            </a:xfrm>
            <a:custGeom>
              <a:rect b="b" l="l" r="r" t="t"/>
              <a:pathLst>
                <a:path extrusionOk="0" h="759523" w="1235786">
                  <a:moveTo>
                    <a:pt x="1235787" y="759523"/>
                  </a:moveTo>
                  <a:lnTo>
                    <a:pt x="0" y="45434"/>
                  </a:lnTo>
                  <a:lnTo>
                    <a:pt x="0" y="0"/>
                  </a:lnTo>
                  <a:lnTo>
                    <a:pt x="1235787" y="713994"/>
                  </a:lnTo>
                  <a:lnTo>
                    <a:pt x="1235787" y="759523"/>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4" name="Google Shape;1144;p62"/>
            <p:cNvSpPr/>
            <p:nvPr/>
          </p:nvSpPr>
          <p:spPr>
            <a:xfrm>
              <a:off x="3763407" y="1997641"/>
              <a:ext cx="1575095" cy="1001077"/>
            </a:xfrm>
            <a:custGeom>
              <a:rect b="b" l="l" r="r" t="t"/>
              <a:pathLst>
                <a:path extrusionOk="0" h="1001077" w="1575095">
                  <a:moveTo>
                    <a:pt x="1575095" y="1001078"/>
                  </a:moveTo>
                  <a:lnTo>
                    <a:pt x="0" y="90964"/>
                  </a:lnTo>
                  <a:lnTo>
                    <a:pt x="0" y="0"/>
                  </a:lnTo>
                  <a:lnTo>
                    <a:pt x="1575095" y="910209"/>
                  </a:lnTo>
                  <a:lnTo>
                    <a:pt x="1575095" y="1001078"/>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5" name="Google Shape;1145;p62"/>
            <p:cNvSpPr/>
            <p:nvPr/>
          </p:nvSpPr>
          <p:spPr>
            <a:xfrm>
              <a:off x="3763407" y="2156137"/>
              <a:ext cx="1493432" cy="908399"/>
            </a:xfrm>
            <a:custGeom>
              <a:rect b="b" l="l" r="r" t="t"/>
              <a:pathLst>
                <a:path extrusionOk="0" h="908399" w="1493432">
                  <a:moveTo>
                    <a:pt x="1493433" y="908399"/>
                  </a:moveTo>
                  <a:lnTo>
                    <a:pt x="0" y="45434"/>
                  </a:lnTo>
                  <a:lnTo>
                    <a:pt x="0" y="0"/>
                  </a:lnTo>
                  <a:lnTo>
                    <a:pt x="1493433" y="862870"/>
                  </a:lnTo>
                  <a:lnTo>
                    <a:pt x="1493433" y="908399"/>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6" name="Google Shape;1146;p62"/>
            <p:cNvSpPr/>
            <p:nvPr/>
          </p:nvSpPr>
          <p:spPr>
            <a:xfrm>
              <a:off x="3763407" y="2237480"/>
              <a:ext cx="1319638" cy="808005"/>
            </a:xfrm>
            <a:custGeom>
              <a:rect b="b" l="l" r="r" t="t"/>
              <a:pathLst>
                <a:path extrusionOk="0" h="808005" w="1319638">
                  <a:moveTo>
                    <a:pt x="1319638" y="808006"/>
                  </a:moveTo>
                  <a:lnTo>
                    <a:pt x="0" y="45434"/>
                  </a:lnTo>
                  <a:lnTo>
                    <a:pt x="0" y="0"/>
                  </a:lnTo>
                  <a:lnTo>
                    <a:pt x="1319638" y="762476"/>
                  </a:lnTo>
                  <a:lnTo>
                    <a:pt x="1319638" y="808006"/>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7" name="Google Shape;1147;p62"/>
            <p:cNvSpPr/>
            <p:nvPr/>
          </p:nvSpPr>
          <p:spPr>
            <a:xfrm>
              <a:off x="3763407" y="2318824"/>
              <a:ext cx="1235786" cy="759523"/>
            </a:xfrm>
            <a:custGeom>
              <a:rect b="b" l="l" r="r" t="t"/>
              <a:pathLst>
                <a:path extrusionOk="0" h="759523" w="1235786">
                  <a:moveTo>
                    <a:pt x="1235787" y="759523"/>
                  </a:moveTo>
                  <a:lnTo>
                    <a:pt x="0" y="45529"/>
                  </a:lnTo>
                  <a:lnTo>
                    <a:pt x="0" y="0"/>
                  </a:lnTo>
                  <a:lnTo>
                    <a:pt x="1235787" y="714089"/>
                  </a:lnTo>
                  <a:lnTo>
                    <a:pt x="1235787" y="759523"/>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8" name="Google Shape;1148;p62"/>
            <p:cNvSpPr/>
            <p:nvPr/>
          </p:nvSpPr>
          <p:spPr>
            <a:xfrm>
              <a:off x="3763407" y="2490369"/>
              <a:ext cx="1575095" cy="1000982"/>
            </a:xfrm>
            <a:custGeom>
              <a:rect b="b" l="l" r="r" t="t"/>
              <a:pathLst>
                <a:path extrusionOk="0" h="1000982" w="1575095">
                  <a:moveTo>
                    <a:pt x="1575095" y="1000982"/>
                  </a:moveTo>
                  <a:lnTo>
                    <a:pt x="0" y="90869"/>
                  </a:lnTo>
                  <a:lnTo>
                    <a:pt x="0" y="0"/>
                  </a:lnTo>
                  <a:lnTo>
                    <a:pt x="1575095" y="910114"/>
                  </a:lnTo>
                  <a:lnTo>
                    <a:pt x="1575095" y="1000982"/>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9" name="Google Shape;1149;p62"/>
            <p:cNvSpPr/>
            <p:nvPr/>
          </p:nvSpPr>
          <p:spPr>
            <a:xfrm>
              <a:off x="3763407" y="2648770"/>
              <a:ext cx="1493528" cy="887920"/>
            </a:xfrm>
            <a:custGeom>
              <a:rect b="b" l="l" r="r" t="t"/>
              <a:pathLst>
                <a:path extrusionOk="0" h="887920" w="1493528">
                  <a:moveTo>
                    <a:pt x="1493528" y="862965"/>
                  </a:moveTo>
                  <a:lnTo>
                    <a:pt x="1493528" y="887920"/>
                  </a:lnTo>
                  <a:lnTo>
                    <a:pt x="0" y="24955"/>
                  </a:lnTo>
                  <a:lnTo>
                    <a:pt x="0" y="0"/>
                  </a:lnTo>
                  <a:lnTo>
                    <a:pt x="1493528" y="862965"/>
                  </a:ln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50" name="Google Shape;1150;p62"/>
            <p:cNvSpPr/>
            <p:nvPr/>
          </p:nvSpPr>
          <p:spPr>
            <a:xfrm>
              <a:off x="5633267" y="2100963"/>
              <a:ext cx="578489" cy="901329"/>
            </a:xfrm>
            <a:custGeom>
              <a:rect b="b" l="l" r="r" t="t"/>
              <a:pathLst>
                <a:path extrusionOk="0" h="901329" w="578489">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51" name="Google Shape;1151;p62"/>
            <p:cNvSpPr/>
            <p:nvPr/>
          </p:nvSpPr>
          <p:spPr>
            <a:xfrm>
              <a:off x="3680697" y="317054"/>
              <a:ext cx="2667830" cy="1909376"/>
            </a:xfrm>
            <a:custGeom>
              <a:rect b="b" l="l" r="r" t="t"/>
              <a:pathLst>
                <a:path extrusionOk="0" h="1909376" w="266783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52" name="Google Shape;1152;p62"/>
            <p:cNvSpPr/>
            <p:nvPr/>
          </p:nvSpPr>
          <p:spPr>
            <a:xfrm>
              <a:off x="3662233" y="334831"/>
              <a:ext cx="2655171" cy="1893451"/>
            </a:xfrm>
            <a:custGeom>
              <a:rect b="b" l="l" r="r" t="t"/>
              <a:pathLst>
                <a:path extrusionOk="0" h="1893451" w="2655171">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53" name="Google Shape;1153;p62"/>
            <p:cNvSpPr/>
            <p:nvPr/>
          </p:nvSpPr>
          <p:spPr>
            <a:xfrm>
              <a:off x="3763692" y="506668"/>
              <a:ext cx="2448064" cy="1546988"/>
            </a:xfrm>
            <a:custGeom>
              <a:rect b="b" l="l" r="r" t="t"/>
              <a:pathLst>
                <a:path extrusionOk="0" h="1546988" w="2448064">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54" name="Google Shape;1154;p62"/>
            <p:cNvSpPr/>
            <p:nvPr/>
          </p:nvSpPr>
          <p:spPr>
            <a:xfrm>
              <a:off x="6042246" y="1815046"/>
              <a:ext cx="173984" cy="241344"/>
            </a:xfrm>
            <a:custGeom>
              <a:rect b="b" l="l" r="r" t="t"/>
              <a:pathLst>
                <a:path extrusionOk="0" h="241344" w="173984">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55" name="Google Shape;1155;p62"/>
            <p:cNvSpPr/>
            <p:nvPr/>
          </p:nvSpPr>
          <p:spPr>
            <a:xfrm>
              <a:off x="3824606" y="578160"/>
              <a:ext cx="40165" cy="72472"/>
            </a:xfrm>
            <a:custGeom>
              <a:rect b="b" l="l" r="r" t="t"/>
              <a:pathLst>
                <a:path extrusionOk="0" h="72472" w="40165">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56" name="Google Shape;1156;p62"/>
            <p:cNvSpPr/>
            <p:nvPr/>
          </p:nvSpPr>
          <p:spPr>
            <a:xfrm>
              <a:off x="3871213" y="621212"/>
              <a:ext cx="35348" cy="54941"/>
            </a:xfrm>
            <a:custGeom>
              <a:rect b="b" l="l" r="r" t="t"/>
              <a:pathLst>
                <a:path extrusionOk="0" h="54941" w="35348">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57" name="Google Shape;1157;p62"/>
            <p:cNvSpPr/>
            <p:nvPr/>
          </p:nvSpPr>
          <p:spPr>
            <a:xfrm>
              <a:off x="3913502" y="644554"/>
              <a:ext cx="33883" cy="60925"/>
            </a:xfrm>
            <a:custGeom>
              <a:rect b="b" l="l" r="r" t="t"/>
              <a:pathLst>
                <a:path extrusionOk="0" h="60925" w="33883">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58" name="Google Shape;1158;p62"/>
            <p:cNvSpPr/>
            <p:nvPr/>
          </p:nvSpPr>
          <p:spPr>
            <a:xfrm>
              <a:off x="3956522" y="663093"/>
              <a:ext cx="19892" cy="51720"/>
            </a:xfrm>
            <a:custGeom>
              <a:rect b="b" l="l" r="r" t="t"/>
              <a:pathLst>
                <a:path extrusionOk="0" h="51720" w="19892">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59" name="Google Shape;1159;p62"/>
            <p:cNvSpPr/>
            <p:nvPr/>
          </p:nvSpPr>
          <p:spPr>
            <a:xfrm>
              <a:off x="3980286" y="683824"/>
              <a:ext cx="34675" cy="54516"/>
            </a:xfrm>
            <a:custGeom>
              <a:rect b="b" l="l" r="r" t="t"/>
              <a:pathLst>
                <a:path extrusionOk="0" h="54516" w="34675">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60" name="Google Shape;1160;p62"/>
            <p:cNvSpPr/>
            <p:nvPr/>
          </p:nvSpPr>
          <p:spPr>
            <a:xfrm>
              <a:off x="4022575" y="681666"/>
              <a:ext cx="32718" cy="85915"/>
            </a:xfrm>
            <a:custGeom>
              <a:rect b="b" l="l" r="r" t="t"/>
              <a:pathLst>
                <a:path extrusionOk="0" h="85915" w="32718">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61" name="Google Shape;1161;p62"/>
            <p:cNvSpPr/>
            <p:nvPr/>
          </p:nvSpPr>
          <p:spPr>
            <a:xfrm>
              <a:off x="4065860" y="766513"/>
              <a:ext cx="8800" cy="10615"/>
            </a:xfrm>
            <a:custGeom>
              <a:rect b="b" l="l" r="r" t="t"/>
              <a:pathLst>
                <a:path extrusionOk="0" h="10615" w="880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62" name="Google Shape;1162;p62"/>
            <p:cNvSpPr/>
            <p:nvPr/>
          </p:nvSpPr>
          <p:spPr>
            <a:xfrm>
              <a:off x="4086317" y="778377"/>
              <a:ext cx="8807" cy="10445"/>
            </a:xfrm>
            <a:custGeom>
              <a:rect b="b" l="l" r="r" t="t"/>
              <a:pathLst>
                <a:path extrusionOk="0" h="10445" w="8807">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63" name="Google Shape;1163;p62"/>
            <p:cNvSpPr/>
            <p:nvPr/>
          </p:nvSpPr>
          <p:spPr>
            <a:xfrm>
              <a:off x="4106781" y="790188"/>
              <a:ext cx="8804" cy="10445"/>
            </a:xfrm>
            <a:custGeom>
              <a:rect b="b" l="l" r="r" t="t"/>
              <a:pathLst>
                <a:path extrusionOk="0" h="10445" w="8804">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64" name="Google Shape;1164;p62"/>
            <p:cNvSpPr/>
            <p:nvPr/>
          </p:nvSpPr>
          <p:spPr>
            <a:xfrm>
              <a:off x="6091738" y="1886219"/>
              <a:ext cx="73770" cy="113063"/>
            </a:xfrm>
            <a:custGeom>
              <a:rect b="b" l="l" r="r" t="t"/>
              <a:pathLst>
                <a:path extrusionOk="0" h="113063" w="7377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65" name="Google Shape;1165;p62"/>
            <p:cNvSpPr/>
            <p:nvPr/>
          </p:nvSpPr>
          <p:spPr>
            <a:xfrm>
              <a:off x="5099606" y="2084115"/>
              <a:ext cx="833576" cy="1053763"/>
            </a:xfrm>
            <a:custGeom>
              <a:rect b="b" l="l" r="r" t="t"/>
              <a:pathLst>
                <a:path extrusionOk="0" h="1053763" w="833576">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66" name="Google Shape;1166;p62"/>
            <p:cNvSpPr/>
            <p:nvPr/>
          </p:nvSpPr>
          <p:spPr>
            <a:xfrm>
              <a:off x="4974070" y="2163744"/>
              <a:ext cx="820424" cy="1006964"/>
            </a:xfrm>
            <a:custGeom>
              <a:rect b="b" l="l" r="r" t="t"/>
              <a:pathLst>
                <a:path extrusionOk="0" h="1006964" w="820424">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67" name="Google Shape;1167;p62"/>
            <p:cNvSpPr/>
            <p:nvPr/>
          </p:nvSpPr>
          <p:spPr>
            <a:xfrm>
              <a:off x="5034477" y="2242227"/>
              <a:ext cx="618491" cy="852150"/>
            </a:xfrm>
            <a:custGeom>
              <a:rect b="b" l="l" r="r" t="t"/>
              <a:pathLst>
                <a:path extrusionOk="0" h="852150" w="618491">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68" name="Google Shape;1168;p62"/>
            <p:cNvSpPr/>
            <p:nvPr/>
          </p:nvSpPr>
          <p:spPr>
            <a:xfrm>
              <a:off x="5108865" y="2242623"/>
              <a:ext cx="621582" cy="807149"/>
            </a:xfrm>
            <a:custGeom>
              <a:rect b="b" l="l" r="r" t="t"/>
              <a:pathLst>
                <a:path extrusionOk="0" h="807149" w="621582">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86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69" name="Google Shape;1169;p62"/>
            <p:cNvSpPr/>
            <p:nvPr/>
          </p:nvSpPr>
          <p:spPr>
            <a:xfrm>
              <a:off x="5831808" y="2838412"/>
              <a:ext cx="311135" cy="259746"/>
            </a:xfrm>
            <a:custGeom>
              <a:rect b="b" l="l" r="r" t="t"/>
              <a:pathLst>
                <a:path extrusionOk="0" h="259746" w="311135">
                  <a:moveTo>
                    <a:pt x="0" y="0"/>
                  </a:moveTo>
                  <a:lnTo>
                    <a:pt x="311136" y="179546"/>
                  </a:lnTo>
                  <a:lnTo>
                    <a:pt x="311136" y="259747"/>
                  </a:lnTo>
                  <a:lnTo>
                    <a:pt x="0" y="80201"/>
                  </a:lnTo>
                  <a:lnTo>
                    <a:pt x="0" y="0"/>
                  </a:lnTo>
                  <a:close/>
                </a:path>
              </a:pathLst>
            </a:custGeom>
            <a:solidFill>
              <a:srgbClr val="B1B4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0" name="Google Shape;1170;p62"/>
            <p:cNvSpPr/>
            <p:nvPr/>
          </p:nvSpPr>
          <p:spPr>
            <a:xfrm>
              <a:off x="5831808" y="2798312"/>
              <a:ext cx="380520" cy="219646"/>
            </a:xfrm>
            <a:custGeom>
              <a:rect b="b" l="l" r="r" t="t"/>
              <a:pathLst>
                <a:path extrusionOk="0" h="219646" w="380520">
                  <a:moveTo>
                    <a:pt x="69384" y="0"/>
                  </a:moveTo>
                  <a:lnTo>
                    <a:pt x="380520" y="179546"/>
                  </a:lnTo>
                  <a:lnTo>
                    <a:pt x="311136" y="219646"/>
                  </a:lnTo>
                  <a:lnTo>
                    <a:pt x="0" y="40100"/>
                  </a:lnTo>
                  <a:lnTo>
                    <a:pt x="69384" y="0"/>
                  </a:lnTo>
                  <a:close/>
                </a:path>
              </a:pathLst>
            </a:custGeom>
            <a:solidFill>
              <a:srgbClr val="D6D8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1" name="Google Shape;1171;p62"/>
            <p:cNvSpPr/>
            <p:nvPr/>
          </p:nvSpPr>
          <p:spPr>
            <a:xfrm>
              <a:off x="6056214" y="2910510"/>
              <a:ext cx="696628" cy="514166"/>
            </a:xfrm>
            <a:custGeom>
              <a:rect b="b" l="l" r="r" t="t"/>
              <a:pathLst>
                <a:path extrusionOk="0" h="514166" w="696628">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2" name="Google Shape;1172;p62"/>
            <p:cNvSpPr/>
            <p:nvPr/>
          </p:nvSpPr>
          <p:spPr>
            <a:xfrm>
              <a:off x="6620145" y="3238764"/>
              <a:ext cx="156663" cy="192193"/>
            </a:xfrm>
            <a:custGeom>
              <a:rect b="b" l="l" r="r" t="t"/>
              <a:pathLst>
                <a:path extrusionOk="0" h="192193" w="156663">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3" name="Google Shape;1173;p62"/>
            <p:cNvSpPr/>
            <p:nvPr/>
          </p:nvSpPr>
          <p:spPr>
            <a:xfrm>
              <a:off x="6620145" y="3238764"/>
              <a:ext cx="156663" cy="192193"/>
            </a:xfrm>
            <a:custGeom>
              <a:rect b="b" l="l" r="r" t="t"/>
              <a:pathLst>
                <a:path extrusionOk="0" h="192193" w="156663">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4" name="Google Shape;1174;p62"/>
            <p:cNvSpPr/>
            <p:nvPr/>
          </p:nvSpPr>
          <p:spPr>
            <a:xfrm>
              <a:off x="3797207" y="2991392"/>
              <a:ext cx="2353338" cy="1403876"/>
            </a:xfrm>
            <a:custGeom>
              <a:rect b="b" l="l" r="r" t="t"/>
              <a:pathLst>
                <a:path extrusionOk="0" h="1403876" w="2353338">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86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5" name="Google Shape;1175;p62"/>
            <p:cNvSpPr/>
            <p:nvPr/>
          </p:nvSpPr>
          <p:spPr>
            <a:xfrm>
              <a:off x="2602525" y="4569200"/>
              <a:ext cx="891148" cy="510349"/>
            </a:xfrm>
            <a:custGeom>
              <a:rect b="b" l="l" r="r" t="t"/>
              <a:pathLst>
                <a:path extrusionOk="0" h="510349" w="891148">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6" name="Google Shape;1176;p62"/>
            <p:cNvSpPr/>
            <p:nvPr/>
          </p:nvSpPr>
          <p:spPr>
            <a:xfrm>
              <a:off x="2671243" y="4325932"/>
              <a:ext cx="591243" cy="341661"/>
            </a:xfrm>
            <a:custGeom>
              <a:rect b="b" l="l" r="r" t="t"/>
              <a:pathLst>
                <a:path extrusionOk="0" h="341661" w="591243">
                  <a:moveTo>
                    <a:pt x="295622" y="341662"/>
                  </a:moveTo>
                  <a:lnTo>
                    <a:pt x="0" y="170783"/>
                  </a:lnTo>
                  <a:lnTo>
                    <a:pt x="295622" y="0"/>
                  </a:lnTo>
                  <a:lnTo>
                    <a:pt x="591244" y="170783"/>
                  </a:lnTo>
                  <a:lnTo>
                    <a:pt x="295622" y="341662"/>
                  </a:lnTo>
                  <a:close/>
                </a:path>
              </a:pathLst>
            </a:custGeom>
            <a:solidFill>
              <a:srgbClr val="D6D8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7" name="Google Shape;1177;p62"/>
            <p:cNvSpPr/>
            <p:nvPr/>
          </p:nvSpPr>
          <p:spPr>
            <a:xfrm>
              <a:off x="2671243" y="4496715"/>
              <a:ext cx="295621" cy="512444"/>
            </a:xfrm>
            <a:custGeom>
              <a:rect b="b" l="l" r="r" t="t"/>
              <a:pathLst>
                <a:path extrusionOk="0" h="512444" w="295621">
                  <a:moveTo>
                    <a:pt x="295622" y="512445"/>
                  </a:moveTo>
                  <a:lnTo>
                    <a:pt x="0" y="341662"/>
                  </a:lnTo>
                  <a:lnTo>
                    <a:pt x="0" y="0"/>
                  </a:lnTo>
                  <a:lnTo>
                    <a:pt x="295622" y="170879"/>
                  </a:lnTo>
                  <a:lnTo>
                    <a:pt x="295622" y="512445"/>
                  </a:lnTo>
                  <a:close/>
                </a:path>
              </a:pathLst>
            </a:custGeom>
            <a:solidFill>
              <a:srgbClr val="B1B6C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8" name="Google Shape;1178;p62"/>
            <p:cNvSpPr/>
            <p:nvPr/>
          </p:nvSpPr>
          <p:spPr>
            <a:xfrm>
              <a:off x="2966865" y="4496715"/>
              <a:ext cx="295621" cy="512444"/>
            </a:xfrm>
            <a:custGeom>
              <a:rect b="b" l="l" r="r" t="t"/>
              <a:pathLst>
                <a:path extrusionOk="0" h="512444" w="295621">
                  <a:moveTo>
                    <a:pt x="295622" y="341662"/>
                  </a:moveTo>
                  <a:lnTo>
                    <a:pt x="0" y="512445"/>
                  </a:lnTo>
                  <a:lnTo>
                    <a:pt x="0" y="170879"/>
                  </a:lnTo>
                  <a:lnTo>
                    <a:pt x="295622" y="0"/>
                  </a:lnTo>
                  <a:lnTo>
                    <a:pt x="295622" y="341662"/>
                  </a:lnTo>
                  <a:close/>
                </a:path>
              </a:pathLst>
            </a:custGeom>
            <a:solidFill>
              <a:srgbClr val="C4C7D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9" name="Google Shape;1179;p62"/>
            <p:cNvSpPr/>
            <p:nvPr/>
          </p:nvSpPr>
          <p:spPr>
            <a:xfrm>
              <a:off x="3352925" y="4700698"/>
              <a:ext cx="220640" cy="124389"/>
            </a:xfrm>
            <a:custGeom>
              <a:rect b="b" l="l" r="r" t="t"/>
              <a:pathLst>
                <a:path extrusionOk="0" h="124389" w="22064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80" name="Google Shape;1180;p62"/>
            <p:cNvSpPr/>
            <p:nvPr/>
          </p:nvSpPr>
          <p:spPr>
            <a:xfrm>
              <a:off x="3356617" y="4721600"/>
              <a:ext cx="217074" cy="103773"/>
            </a:xfrm>
            <a:custGeom>
              <a:rect b="b" l="l" r="r" t="t"/>
              <a:pathLst>
                <a:path extrusionOk="0" h="103773" w="217074">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81" name="Google Shape;1181;p62"/>
            <p:cNvSpPr/>
            <p:nvPr/>
          </p:nvSpPr>
          <p:spPr>
            <a:xfrm>
              <a:off x="3173533" y="4605067"/>
              <a:ext cx="220687" cy="124551"/>
            </a:xfrm>
            <a:custGeom>
              <a:rect b="b" l="l" r="r" t="t"/>
              <a:pathLst>
                <a:path extrusionOk="0" h="124551" w="220687">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82" name="Google Shape;1182;p62"/>
            <p:cNvSpPr/>
            <p:nvPr/>
          </p:nvSpPr>
          <p:spPr>
            <a:xfrm>
              <a:off x="3177588" y="4625969"/>
              <a:ext cx="217074" cy="103649"/>
            </a:xfrm>
            <a:custGeom>
              <a:rect b="b" l="l" r="r" t="t"/>
              <a:pathLst>
                <a:path extrusionOk="0" h="103649" w="217074">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83" name="Google Shape;1183;p62"/>
            <p:cNvSpPr/>
            <p:nvPr/>
          </p:nvSpPr>
          <p:spPr>
            <a:xfrm>
              <a:off x="2766014" y="4132721"/>
              <a:ext cx="711887" cy="612953"/>
            </a:xfrm>
            <a:custGeom>
              <a:rect b="b" l="l" r="r" t="t"/>
              <a:pathLst>
                <a:path extrusionOk="0" h="612953" w="711887">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84" name="Google Shape;1184;p62"/>
            <p:cNvSpPr/>
            <p:nvPr/>
          </p:nvSpPr>
          <p:spPr>
            <a:xfrm>
              <a:off x="2706078" y="4012750"/>
              <a:ext cx="153426" cy="268033"/>
            </a:xfrm>
            <a:custGeom>
              <a:rect b="b" l="l" r="r" t="t"/>
              <a:pathLst>
                <a:path extrusionOk="0" h="268033" w="153426">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85" name="Google Shape;1185;p62"/>
            <p:cNvSpPr/>
            <p:nvPr/>
          </p:nvSpPr>
          <p:spPr>
            <a:xfrm>
              <a:off x="2694181" y="3854621"/>
              <a:ext cx="102411" cy="197244"/>
            </a:xfrm>
            <a:custGeom>
              <a:rect b="b" l="l" r="r" t="t"/>
              <a:pathLst>
                <a:path extrusionOk="0" h="197244" w="102411">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86" name="Google Shape;1186;p62"/>
            <p:cNvSpPr/>
            <p:nvPr/>
          </p:nvSpPr>
          <p:spPr>
            <a:xfrm>
              <a:off x="2799755" y="3593223"/>
              <a:ext cx="234442" cy="375527"/>
            </a:xfrm>
            <a:custGeom>
              <a:rect b="b" l="l" r="r" t="t"/>
              <a:pathLst>
                <a:path extrusionOk="0" h="375527" w="234442">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1187" name="Google Shape;1187;p62"/>
            <p:cNvGrpSpPr/>
            <p:nvPr/>
          </p:nvGrpSpPr>
          <p:grpSpPr>
            <a:xfrm>
              <a:off x="2941619" y="3895613"/>
              <a:ext cx="483621" cy="510995"/>
              <a:chOff x="4345944" y="4626313"/>
              <a:chExt cx="483621" cy="510995"/>
            </a:xfrm>
          </p:grpSpPr>
          <p:grpSp>
            <p:nvGrpSpPr>
              <p:cNvPr id="1188" name="Google Shape;1188;p62"/>
              <p:cNvGrpSpPr/>
              <p:nvPr/>
            </p:nvGrpSpPr>
            <p:grpSpPr>
              <a:xfrm>
                <a:off x="4345944" y="4852987"/>
                <a:ext cx="474200" cy="284321"/>
                <a:chOff x="4345944" y="4852987"/>
                <a:chExt cx="474200" cy="284321"/>
              </a:xfrm>
            </p:grpSpPr>
            <p:sp>
              <p:nvSpPr>
                <p:cNvPr id="1189" name="Google Shape;1189;p62"/>
                <p:cNvSpPr/>
                <p:nvPr/>
              </p:nvSpPr>
              <p:spPr>
                <a:xfrm>
                  <a:off x="4346061" y="4969668"/>
                  <a:ext cx="474083" cy="167618"/>
                </a:xfrm>
                <a:custGeom>
                  <a:rect b="b" l="l" r="r" t="t"/>
                  <a:pathLst>
                    <a:path extrusionOk="0" h="167618" w="474083">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90" name="Google Shape;1190;p62"/>
                <p:cNvSpPr/>
                <p:nvPr/>
              </p:nvSpPr>
              <p:spPr>
                <a:xfrm>
                  <a:off x="4619603" y="5013483"/>
                  <a:ext cx="200539" cy="123825"/>
                </a:xfrm>
                <a:custGeom>
                  <a:rect b="b" l="l" r="r" t="t"/>
                  <a:pathLst>
                    <a:path extrusionOk="0" h="123825" w="200539">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91" name="Google Shape;1191;p62"/>
                <p:cNvSpPr/>
                <p:nvPr/>
              </p:nvSpPr>
              <p:spPr>
                <a:xfrm>
                  <a:off x="4345944" y="4852987"/>
                  <a:ext cx="474198" cy="274003"/>
                </a:xfrm>
                <a:custGeom>
                  <a:rect b="b" l="l" r="r" t="t"/>
                  <a:pathLst>
                    <a:path extrusionOk="0" h="274003" w="474198">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1192" name="Google Shape;1192;p62"/>
                <p:cNvGrpSpPr/>
                <p:nvPr/>
              </p:nvGrpSpPr>
              <p:grpSpPr>
                <a:xfrm>
                  <a:off x="4457040" y="4985575"/>
                  <a:ext cx="133724" cy="77247"/>
                  <a:chOff x="4457040" y="4985575"/>
                  <a:chExt cx="133724" cy="77247"/>
                </a:xfrm>
              </p:grpSpPr>
              <p:sp>
                <p:nvSpPr>
                  <p:cNvPr id="1193" name="Google Shape;1193;p62"/>
                  <p:cNvSpPr/>
                  <p:nvPr/>
                </p:nvSpPr>
                <p:spPr>
                  <a:xfrm>
                    <a:off x="4457040" y="4985575"/>
                    <a:ext cx="133724" cy="77247"/>
                  </a:xfrm>
                  <a:custGeom>
                    <a:rect b="b" l="l" r="r" t="t"/>
                    <a:pathLst>
                      <a:path extrusionOk="0" h="77247" w="133724">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94" name="Google Shape;1194;p62"/>
                  <p:cNvSpPr/>
                  <p:nvPr/>
                </p:nvSpPr>
                <p:spPr>
                  <a:xfrm>
                    <a:off x="4458372" y="4987099"/>
                    <a:ext cx="131154" cy="75723"/>
                  </a:xfrm>
                  <a:custGeom>
                    <a:rect b="b" l="l" r="r" t="t"/>
                    <a:pathLst>
                      <a:path extrusionOk="0" h="75723" w="131154">
                        <a:moveTo>
                          <a:pt x="0" y="26861"/>
                        </a:moveTo>
                        <a:lnTo>
                          <a:pt x="84613" y="75724"/>
                        </a:lnTo>
                        <a:lnTo>
                          <a:pt x="131155" y="48863"/>
                        </a:lnTo>
                        <a:lnTo>
                          <a:pt x="46447" y="0"/>
                        </a:lnTo>
                        <a:lnTo>
                          <a:pt x="0" y="26861"/>
                        </a:lnTo>
                        <a:close/>
                      </a:path>
                    </a:pathLst>
                  </a:custGeom>
                  <a:solidFill>
                    <a:srgbClr val="E5E5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1195" name="Google Shape;1195;p62"/>
                <p:cNvSpPr/>
                <p:nvPr/>
              </p:nvSpPr>
              <p:spPr>
                <a:xfrm>
                  <a:off x="4747605" y="5011693"/>
                  <a:ext cx="29363" cy="16916"/>
                </a:xfrm>
                <a:custGeom>
                  <a:rect b="b" l="l" r="r" t="t"/>
                  <a:pathLst>
                    <a:path extrusionOk="0" h="16916" w="29363">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96" name="Google Shape;1196;p62"/>
                <p:cNvSpPr/>
                <p:nvPr/>
              </p:nvSpPr>
              <p:spPr>
                <a:xfrm>
                  <a:off x="4730414" y="5001691"/>
                  <a:ext cx="29303" cy="16916"/>
                </a:xfrm>
                <a:custGeom>
                  <a:rect b="b" l="l" r="r" t="t"/>
                  <a:pathLst>
                    <a:path extrusionOk="0" h="16916" w="29303">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97" name="Google Shape;1197;p62"/>
                <p:cNvSpPr/>
                <p:nvPr/>
              </p:nvSpPr>
              <p:spPr>
                <a:xfrm>
                  <a:off x="4713055" y="4991690"/>
                  <a:ext cx="29363" cy="16916"/>
                </a:xfrm>
                <a:custGeom>
                  <a:rect b="b" l="l" r="r" t="t"/>
                  <a:pathLst>
                    <a:path extrusionOk="0" h="16916" w="29363">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98" name="Google Shape;1198;p62"/>
                <p:cNvSpPr/>
                <p:nvPr/>
              </p:nvSpPr>
              <p:spPr>
                <a:xfrm>
                  <a:off x="4695787" y="4981117"/>
                  <a:ext cx="29345" cy="17487"/>
                </a:xfrm>
                <a:custGeom>
                  <a:rect b="b" l="l" r="r" t="t"/>
                  <a:pathLst>
                    <a:path extrusionOk="0" h="17487" w="29345">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99" name="Google Shape;1199;p62"/>
                <p:cNvSpPr/>
                <p:nvPr/>
              </p:nvSpPr>
              <p:spPr>
                <a:xfrm>
                  <a:off x="4678497" y="4971592"/>
                  <a:ext cx="29372" cy="17487"/>
                </a:xfrm>
                <a:custGeom>
                  <a:rect b="b" l="l" r="r" t="t"/>
                  <a:pathLst>
                    <a:path extrusionOk="0" h="17487" w="29372">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0" name="Google Shape;1200;p62"/>
                <p:cNvSpPr/>
                <p:nvPr/>
              </p:nvSpPr>
              <p:spPr>
                <a:xfrm>
                  <a:off x="4661184" y="4961591"/>
                  <a:ext cx="29363" cy="17011"/>
                </a:xfrm>
                <a:custGeom>
                  <a:rect b="b" l="l" r="r" t="t"/>
                  <a:pathLst>
                    <a:path extrusionOk="0" h="17011" w="29363">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1" name="Google Shape;1201;p62"/>
                <p:cNvSpPr/>
                <p:nvPr/>
              </p:nvSpPr>
              <p:spPr>
                <a:xfrm>
                  <a:off x="4643896" y="4951685"/>
                  <a:ext cx="29270" cy="17011"/>
                </a:xfrm>
                <a:custGeom>
                  <a:rect b="b" l="l" r="r" t="t"/>
                  <a:pathLst>
                    <a:path extrusionOk="0" h="17011" w="2927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2" name="Google Shape;1202;p62"/>
                <p:cNvSpPr/>
                <p:nvPr/>
              </p:nvSpPr>
              <p:spPr>
                <a:xfrm>
                  <a:off x="4626634" y="4941779"/>
                  <a:ext cx="29363" cy="16916"/>
                </a:xfrm>
                <a:custGeom>
                  <a:rect b="b" l="l" r="r" t="t"/>
                  <a:pathLst>
                    <a:path extrusionOk="0" h="16916" w="29363">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3" name="Google Shape;1203;p62"/>
                <p:cNvSpPr/>
                <p:nvPr/>
              </p:nvSpPr>
              <p:spPr>
                <a:xfrm>
                  <a:off x="4609300" y="4931587"/>
                  <a:ext cx="29374" cy="17106"/>
                </a:xfrm>
                <a:custGeom>
                  <a:rect b="b" l="l" r="r" t="t"/>
                  <a:pathLst>
                    <a:path extrusionOk="0" h="17106" w="29374">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4" name="Google Shape;1204;p62"/>
                <p:cNvSpPr/>
                <p:nvPr/>
              </p:nvSpPr>
              <p:spPr>
                <a:xfrm>
                  <a:off x="4592048" y="4921776"/>
                  <a:ext cx="29341" cy="16916"/>
                </a:xfrm>
                <a:custGeom>
                  <a:rect b="b" l="l" r="r" t="t"/>
                  <a:pathLst>
                    <a:path extrusionOk="0" h="16916" w="29341">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5" name="Google Shape;1205;p62"/>
                <p:cNvSpPr/>
                <p:nvPr/>
              </p:nvSpPr>
              <p:spPr>
                <a:xfrm>
                  <a:off x="4574762" y="4911775"/>
                  <a:ext cx="29363" cy="16916"/>
                </a:xfrm>
                <a:custGeom>
                  <a:rect b="b" l="l" r="r" t="t"/>
                  <a:pathLst>
                    <a:path extrusionOk="0" h="16916" w="29363">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6" name="Google Shape;1206;p62"/>
                <p:cNvSpPr/>
                <p:nvPr/>
              </p:nvSpPr>
              <p:spPr>
                <a:xfrm>
                  <a:off x="4557452" y="4901679"/>
                  <a:ext cx="29387" cy="16983"/>
                </a:xfrm>
                <a:custGeom>
                  <a:rect b="b" l="l" r="r" t="t"/>
                  <a:pathLst>
                    <a:path extrusionOk="0" h="16983" w="29387">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7" name="Google Shape;1207;p62"/>
                <p:cNvSpPr/>
                <p:nvPr/>
              </p:nvSpPr>
              <p:spPr>
                <a:xfrm>
                  <a:off x="4540118" y="4891677"/>
                  <a:ext cx="29458" cy="17011"/>
                </a:xfrm>
                <a:custGeom>
                  <a:rect b="b" l="l" r="r" t="t"/>
                  <a:pathLst>
                    <a:path extrusionOk="0" h="17011" w="29458">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8" name="Google Shape;1208;p62"/>
                <p:cNvSpPr/>
                <p:nvPr/>
              </p:nvSpPr>
              <p:spPr>
                <a:xfrm>
                  <a:off x="4514573" y="4876818"/>
                  <a:ext cx="37680" cy="21809"/>
                </a:xfrm>
                <a:custGeom>
                  <a:rect b="b" l="l" r="r" t="t"/>
                  <a:pathLst>
                    <a:path extrusionOk="0" h="21809" w="3768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9" name="Google Shape;1209;p62"/>
                <p:cNvSpPr/>
                <p:nvPr/>
              </p:nvSpPr>
              <p:spPr>
                <a:xfrm>
                  <a:off x="4705251" y="5006549"/>
                  <a:ext cx="29363" cy="16916"/>
                </a:xfrm>
                <a:custGeom>
                  <a:rect b="b" l="l" r="r" t="t"/>
                  <a:pathLst>
                    <a:path extrusionOk="0" h="16916" w="29363">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0" name="Google Shape;1210;p62"/>
                <p:cNvSpPr/>
                <p:nvPr/>
              </p:nvSpPr>
              <p:spPr>
                <a:xfrm>
                  <a:off x="4687929" y="4996548"/>
                  <a:ext cx="29363" cy="16916"/>
                </a:xfrm>
                <a:custGeom>
                  <a:rect b="b" l="l" r="r" t="t"/>
                  <a:pathLst>
                    <a:path extrusionOk="0" h="16916" w="29363">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1" name="Google Shape;1211;p62"/>
                <p:cNvSpPr/>
                <p:nvPr/>
              </p:nvSpPr>
              <p:spPr>
                <a:xfrm>
                  <a:off x="4670606" y="4986547"/>
                  <a:ext cx="29363" cy="16916"/>
                </a:xfrm>
                <a:custGeom>
                  <a:rect b="b" l="l" r="r" t="t"/>
                  <a:pathLst>
                    <a:path extrusionOk="0" h="16916" w="29363">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2" name="Google Shape;1212;p62"/>
                <p:cNvSpPr/>
                <p:nvPr/>
              </p:nvSpPr>
              <p:spPr>
                <a:xfrm>
                  <a:off x="4653308" y="4976545"/>
                  <a:ext cx="29434" cy="16916"/>
                </a:xfrm>
                <a:custGeom>
                  <a:rect b="b" l="l" r="r" t="t"/>
                  <a:pathLst>
                    <a:path extrusionOk="0" h="16916" w="29434">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3" name="Google Shape;1213;p62"/>
                <p:cNvSpPr/>
                <p:nvPr/>
              </p:nvSpPr>
              <p:spPr>
                <a:xfrm>
                  <a:off x="4636115" y="4966449"/>
                  <a:ext cx="29341" cy="17047"/>
                </a:xfrm>
                <a:custGeom>
                  <a:rect b="b" l="l" r="r" t="t"/>
                  <a:pathLst>
                    <a:path extrusionOk="0" h="17047" w="29341">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4" name="Google Shape;1214;p62"/>
                <p:cNvSpPr/>
                <p:nvPr/>
              </p:nvSpPr>
              <p:spPr>
                <a:xfrm>
                  <a:off x="4618793" y="4956352"/>
                  <a:ext cx="29341" cy="17106"/>
                </a:xfrm>
                <a:custGeom>
                  <a:rect b="b" l="l" r="r" t="t"/>
                  <a:pathLst>
                    <a:path extrusionOk="0" h="17106" w="29341">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5" name="Google Shape;1215;p62"/>
                <p:cNvSpPr/>
                <p:nvPr/>
              </p:nvSpPr>
              <p:spPr>
                <a:xfrm>
                  <a:off x="4601470" y="4946446"/>
                  <a:ext cx="29341" cy="17011"/>
                </a:xfrm>
                <a:custGeom>
                  <a:rect b="b" l="l" r="r" t="t"/>
                  <a:pathLst>
                    <a:path extrusionOk="0" h="17011" w="29341">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6" name="Google Shape;1216;p62"/>
                <p:cNvSpPr/>
                <p:nvPr/>
              </p:nvSpPr>
              <p:spPr>
                <a:xfrm>
                  <a:off x="4584137" y="4936445"/>
                  <a:ext cx="29291" cy="17011"/>
                </a:xfrm>
                <a:custGeom>
                  <a:rect b="b" l="l" r="r" t="t"/>
                  <a:pathLst>
                    <a:path extrusionOk="0" h="17011" w="29291">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7" name="Google Shape;1217;p62"/>
                <p:cNvSpPr/>
                <p:nvPr/>
              </p:nvSpPr>
              <p:spPr>
                <a:xfrm>
                  <a:off x="4566835" y="4926444"/>
                  <a:ext cx="29390" cy="17011"/>
                </a:xfrm>
                <a:custGeom>
                  <a:rect b="b" l="l" r="r" t="t"/>
                  <a:pathLst>
                    <a:path extrusionOk="0" h="17011" w="2939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8" name="Google Shape;1218;p62"/>
                <p:cNvSpPr/>
                <p:nvPr/>
              </p:nvSpPr>
              <p:spPr>
                <a:xfrm>
                  <a:off x="4549576" y="4916443"/>
                  <a:ext cx="29326" cy="17011"/>
                </a:xfrm>
                <a:custGeom>
                  <a:rect b="b" l="l" r="r" t="t"/>
                  <a:pathLst>
                    <a:path extrusionOk="0" h="17011" w="29326">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9" name="Google Shape;1219;p62"/>
                <p:cNvSpPr/>
                <p:nvPr/>
              </p:nvSpPr>
              <p:spPr>
                <a:xfrm>
                  <a:off x="4532218" y="4906536"/>
                  <a:ext cx="29363" cy="16916"/>
                </a:xfrm>
                <a:custGeom>
                  <a:rect b="b" l="l" r="r" t="t"/>
                  <a:pathLst>
                    <a:path extrusionOk="0" h="16916" w="29363">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0" name="Google Shape;1220;p62"/>
                <p:cNvSpPr/>
                <p:nvPr/>
              </p:nvSpPr>
              <p:spPr>
                <a:xfrm>
                  <a:off x="4514896" y="4896535"/>
                  <a:ext cx="29363" cy="16916"/>
                </a:xfrm>
                <a:custGeom>
                  <a:rect b="b" l="l" r="r" t="t"/>
                  <a:pathLst>
                    <a:path extrusionOk="0" h="16916" w="29363">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1" name="Google Shape;1221;p62"/>
                <p:cNvSpPr/>
                <p:nvPr/>
              </p:nvSpPr>
              <p:spPr>
                <a:xfrm>
                  <a:off x="4722536" y="5016484"/>
                  <a:ext cx="37680" cy="21745"/>
                </a:xfrm>
                <a:custGeom>
                  <a:rect b="b" l="l" r="r" t="t"/>
                  <a:pathLst>
                    <a:path extrusionOk="0" h="21745" w="3768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2" name="Google Shape;1222;p62"/>
                <p:cNvSpPr/>
                <p:nvPr/>
              </p:nvSpPr>
              <p:spPr>
                <a:xfrm>
                  <a:off x="4481005" y="4886460"/>
                  <a:ext cx="46109" cy="24112"/>
                </a:xfrm>
                <a:custGeom>
                  <a:rect b="b" l="l" r="r" t="t"/>
                  <a:pathLst>
                    <a:path extrusionOk="0" h="24112" w="46109">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3" name="Google Shape;1223;p62"/>
                <p:cNvSpPr/>
                <p:nvPr/>
              </p:nvSpPr>
              <p:spPr>
                <a:xfrm>
                  <a:off x="4680529" y="5050364"/>
                  <a:ext cx="29375" cy="16916"/>
                </a:xfrm>
                <a:custGeom>
                  <a:rect b="b" l="l" r="r" t="t"/>
                  <a:pathLst>
                    <a:path extrusionOk="0" h="16916" w="29375">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4" name="Google Shape;1224;p62"/>
                <p:cNvSpPr/>
                <p:nvPr/>
              </p:nvSpPr>
              <p:spPr>
                <a:xfrm>
                  <a:off x="4663322" y="5040268"/>
                  <a:ext cx="28938" cy="17011"/>
                </a:xfrm>
                <a:custGeom>
                  <a:rect b="b" l="l" r="r" t="t"/>
                  <a:pathLst>
                    <a:path extrusionOk="0" h="17011" w="28938">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5" name="Google Shape;1225;p62"/>
                <p:cNvSpPr/>
                <p:nvPr/>
              </p:nvSpPr>
              <p:spPr>
                <a:xfrm>
                  <a:off x="4646050" y="5030457"/>
                  <a:ext cx="29363" cy="16916"/>
                </a:xfrm>
                <a:custGeom>
                  <a:rect b="b" l="l" r="r" t="t"/>
                  <a:pathLst>
                    <a:path extrusionOk="0" h="16916" w="29363">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6" name="Google Shape;1226;p62"/>
                <p:cNvSpPr/>
                <p:nvPr/>
              </p:nvSpPr>
              <p:spPr>
                <a:xfrm>
                  <a:off x="4499297" y="4945494"/>
                  <a:ext cx="29352" cy="17011"/>
                </a:xfrm>
                <a:custGeom>
                  <a:rect b="b" l="l" r="r" t="t"/>
                  <a:pathLst>
                    <a:path extrusionOk="0" h="17011" w="29352">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7" name="Google Shape;1227;p62"/>
                <p:cNvSpPr/>
                <p:nvPr/>
              </p:nvSpPr>
              <p:spPr>
                <a:xfrm>
                  <a:off x="4482022" y="4935683"/>
                  <a:ext cx="29376" cy="16916"/>
                </a:xfrm>
                <a:custGeom>
                  <a:rect b="b" l="l" r="r" t="t"/>
                  <a:pathLst>
                    <a:path extrusionOk="0" h="16916" w="29376">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8" name="Google Shape;1228;p62"/>
                <p:cNvSpPr/>
                <p:nvPr/>
              </p:nvSpPr>
              <p:spPr>
                <a:xfrm>
                  <a:off x="4464795" y="4925682"/>
                  <a:ext cx="29341" cy="16916"/>
                </a:xfrm>
                <a:custGeom>
                  <a:rect b="b" l="l" r="r" t="t"/>
                  <a:pathLst>
                    <a:path extrusionOk="0" h="16916" w="29341">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9" name="Google Shape;1229;p62"/>
                <p:cNvSpPr/>
                <p:nvPr/>
              </p:nvSpPr>
              <p:spPr>
                <a:xfrm>
                  <a:off x="4447522" y="4915490"/>
                  <a:ext cx="29387" cy="17202"/>
                </a:xfrm>
                <a:custGeom>
                  <a:rect b="b" l="l" r="r" t="t"/>
                  <a:pathLst>
                    <a:path extrusionOk="0" h="17202" w="29387">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0" name="Google Shape;1230;p62"/>
                <p:cNvSpPr/>
                <p:nvPr/>
              </p:nvSpPr>
              <p:spPr>
                <a:xfrm>
                  <a:off x="4624469" y="5017884"/>
                  <a:ext cx="34098" cy="19393"/>
                </a:xfrm>
                <a:custGeom>
                  <a:rect b="b" l="l" r="r" t="t"/>
                  <a:pathLst>
                    <a:path extrusionOk="0" h="19393" w="34098">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1" name="Google Shape;1231;p62"/>
                <p:cNvSpPr/>
                <p:nvPr/>
              </p:nvSpPr>
              <p:spPr>
                <a:xfrm>
                  <a:off x="4516514" y="4955590"/>
                  <a:ext cx="33778" cy="19392"/>
                </a:xfrm>
                <a:custGeom>
                  <a:rect b="b" l="l" r="r" t="t"/>
                  <a:pathLst>
                    <a:path extrusionOk="0" h="19392" w="33778">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2" name="Google Shape;1232;p62"/>
                <p:cNvSpPr/>
                <p:nvPr/>
              </p:nvSpPr>
              <p:spPr>
                <a:xfrm>
                  <a:off x="4538177" y="4968068"/>
                  <a:ext cx="98308" cy="56826"/>
                </a:xfrm>
                <a:custGeom>
                  <a:rect b="b" l="l" r="r" t="t"/>
                  <a:pathLst>
                    <a:path extrusionOk="0" h="56826" w="98308">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3" name="Google Shape;1233;p62"/>
                <p:cNvSpPr/>
                <p:nvPr/>
              </p:nvSpPr>
              <p:spPr>
                <a:xfrm>
                  <a:off x="4683753" y="5013502"/>
                  <a:ext cx="29387" cy="16916"/>
                </a:xfrm>
                <a:custGeom>
                  <a:rect b="b" l="l" r="r" t="t"/>
                  <a:pathLst>
                    <a:path extrusionOk="0" h="16916" w="29387">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4" name="Google Shape;1234;p62"/>
                <p:cNvSpPr/>
                <p:nvPr/>
              </p:nvSpPr>
              <p:spPr>
                <a:xfrm>
                  <a:off x="4666502" y="5003310"/>
                  <a:ext cx="29374" cy="17106"/>
                </a:xfrm>
                <a:custGeom>
                  <a:rect b="b" l="l" r="r" t="t"/>
                  <a:pathLst>
                    <a:path extrusionOk="0" h="17106" w="29374">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5" name="Google Shape;1235;p62"/>
                <p:cNvSpPr/>
                <p:nvPr/>
              </p:nvSpPr>
              <p:spPr>
                <a:xfrm>
                  <a:off x="4649277" y="4993405"/>
                  <a:ext cx="29313" cy="17011"/>
                </a:xfrm>
                <a:custGeom>
                  <a:rect b="b" l="l" r="r" t="t"/>
                  <a:pathLst>
                    <a:path extrusionOk="0" h="17011" w="29313">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6" name="Google Shape;1236;p62"/>
                <p:cNvSpPr/>
                <p:nvPr/>
              </p:nvSpPr>
              <p:spPr>
                <a:xfrm>
                  <a:off x="4631964" y="4983594"/>
                  <a:ext cx="29363" cy="16916"/>
                </a:xfrm>
                <a:custGeom>
                  <a:rect b="b" l="l" r="r" t="t"/>
                  <a:pathLst>
                    <a:path extrusionOk="0" h="16916" w="29363">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7" name="Google Shape;1237;p62"/>
                <p:cNvSpPr/>
                <p:nvPr/>
              </p:nvSpPr>
              <p:spPr>
                <a:xfrm>
                  <a:off x="4614700" y="4973593"/>
                  <a:ext cx="29376" cy="16916"/>
                </a:xfrm>
                <a:custGeom>
                  <a:rect b="b" l="l" r="r" t="t"/>
                  <a:pathLst>
                    <a:path extrusionOk="0" h="16916" w="29376">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8" name="Google Shape;1238;p62"/>
                <p:cNvSpPr/>
                <p:nvPr/>
              </p:nvSpPr>
              <p:spPr>
                <a:xfrm>
                  <a:off x="4597237" y="4963591"/>
                  <a:ext cx="29541" cy="16916"/>
                </a:xfrm>
                <a:custGeom>
                  <a:rect b="b" l="l" r="r" t="t"/>
                  <a:pathLst>
                    <a:path extrusionOk="0" h="16916" w="29541">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9" name="Google Shape;1239;p62"/>
                <p:cNvSpPr/>
                <p:nvPr/>
              </p:nvSpPr>
              <p:spPr>
                <a:xfrm>
                  <a:off x="4580242" y="4953400"/>
                  <a:ext cx="29308" cy="17106"/>
                </a:xfrm>
                <a:custGeom>
                  <a:rect b="b" l="l" r="r" t="t"/>
                  <a:pathLst>
                    <a:path extrusionOk="0" h="17106" w="29308">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0" name="Google Shape;1240;p62"/>
                <p:cNvSpPr/>
                <p:nvPr/>
              </p:nvSpPr>
              <p:spPr>
                <a:xfrm>
                  <a:off x="4562889" y="4943589"/>
                  <a:ext cx="29375" cy="16916"/>
                </a:xfrm>
                <a:custGeom>
                  <a:rect b="b" l="l" r="r" t="t"/>
                  <a:pathLst>
                    <a:path extrusionOk="0" h="16916" w="29375">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1" name="Google Shape;1241;p62"/>
                <p:cNvSpPr/>
                <p:nvPr/>
              </p:nvSpPr>
              <p:spPr>
                <a:xfrm>
                  <a:off x="4545668" y="4933492"/>
                  <a:ext cx="29333" cy="17487"/>
                </a:xfrm>
                <a:custGeom>
                  <a:rect b="b" l="l" r="r" t="t"/>
                  <a:pathLst>
                    <a:path extrusionOk="0" h="17487" w="29333">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2" name="Google Shape;1242;p62"/>
                <p:cNvSpPr/>
                <p:nvPr/>
              </p:nvSpPr>
              <p:spPr>
                <a:xfrm>
                  <a:off x="4528402" y="4923967"/>
                  <a:ext cx="29313" cy="16630"/>
                </a:xfrm>
                <a:custGeom>
                  <a:rect b="b" l="l" r="r" t="t"/>
                  <a:pathLst>
                    <a:path extrusionOk="0" h="16630" w="29313">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3" name="Google Shape;1243;p62"/>
                <p:cNvSpPr/>
                <p:nvPr/>
              </p:nvSpPr>
              <p:spPr>
                <a:xfrm>
                  <a:off x="4511410" y="4913585"/>
                  <a:ext cx="29041" cy="17011"/>
                </a:xfrm>
                <a:custGeom>
                  <a:rect b="b" l="l" r="r" t="t"/>
                  <a:pathLst>
                    <a:path extrusionOk="0" h="17011" w="29041">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4" name="Google Shape;1244;p62"/>
                <p:cNvSpPr/>
                <p:nvPr/>
              </p:nvSpPr>
              <p:spPr>
                <a:xfrm>
                  <a:off x="4493824" y="4903774"/>
                  <a:ext cx="29376" cy="16916"/>
                </a:xfrm>
                <a:custGeom>
                  <a:rect b="b" l="l" r="r" t="t"/>
                  <a:pathLst>
                    <a:path extrusionOk="0" h="16916" w="29376">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5" name="Google Shape;1245;p62"/>
                <p:cNvSpPr/>
                <p:nvPr/>
              </p:nvSpPr>
              <p:spPr>
                <a:xfrm>
                  <a:off x="4701039" y="5023503"/>
                  <a:ext cx="42331" cy="24441"/>
                </a:xfrm>
                <a:custGeom>
                  <a:rect b="b" l="l" r="r" t="t"/>
                  <a:pathLst>
                    <a:path extrusionOk="0" h="24441" w="42331">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6" name="Google Shape;1246;p62"/>
                <p:cNvSpPr/>
                <p:nvPr/>
              </p:nvSpPr>
              <p:spPr>
                <a:xfrm>
                  <a:off x="4675609" y="5027945"/>
                  <a:ext cx="29345" cy="17142"/>
                </a:xfrm>
                <a:custGeom>
                  <a:rect b="b" l="l" r="r" t="t"/>
                  <a:pathLst>
                    <a:path extrusionOk="0" h="17142" w="29345">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7" name="Google Shape;1247;p62"/>
                <p:cNvSpPr/>
                <p:nvPr/>
              </p:nvSpPr>
              <p:spPr>
                <a:xfrm>
                  <a:off x="4658328" y="5018170"/>
                  <a:ext cx="29363" cy="16916"/>
                </a:xfrm>
                <a:custGeom>
                  <a:rect b="b" l="l" r="r" t="t"/>
                  <a:pathLst>
                    <a:path extrusionOk="0" h="16916" w="29363">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8" name="Google Shape;1248;p62"/>
                <p:cNvSpPr/>
                <p:nvPr/>
              </p:nvSpPr>
              <p:spPr>
                <a:xfrm>
                  <a:off x="4641064" y="5008168"/>
                  <a:ext cx="29341" cy="16916"/>
                </a:xfrm>
                <a:custGeom>
                  <a:rect b="b" l="l" r="r" t="t"/>
                  <a:pathLst>
                    <a:path extrusionOk="0" h="16916" w="29341">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9" name="Google Shape;1249;p62"/>
                <p:cNvSpPr/>
                <p:nvPr/>
              </p:nvSpPr>
              <p:spPr>
                <a:xfrm>
                  <a:off x="4623779" y="4998072"/>
                  <a:ext cx="29363" cy="17011"/>
                </a:xfrm>
                <a:custGeom>
                  <a:rect b="b" l="l" r="r" t="t"/>
                  <a:pathLst>
                    <a:path extrusionOk="0" h="17011" w="29363">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50" name="Google Shape;1250;p62"/>
                <p:cNvSpPr/>
                <p:nvPr/>
              </p:nvSpPr>
              <p:spPr>
                <a:xfrm>
                  <a:off x="4606671" y="4988070"/>
                  <a:ext cx="29244" cy="17106"/>
                </a:xfrm>
                <a:custGeom>
                  <a:rect b="b" l="l" r="r" t="t"/>
                  <a:pathLst>
                    <a:path extrusionOk="0" h="17106" w="29244">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51" name="Google Shape;1251;p62"/>
                <p:cNvSpPr/>
                <p:nvPr/>
              </p:nvSpPr>
              <p:spPr>
                <a:xfrm>
                  <a:off x="4589253" y="4978260"/>
                  <a:ext cx="29376" cy="16916"/>
                </a:xfrm>
                <a:custGeom>
                  <a:rect b="b" l="l" r="r" t="t"/>
                  <a:pathLst>
                    <a:path extrusionOk="0" h="16916" w="29376">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52" name="Google Shape;1252;p62"/>
                <p:cNvSpPr/>
                <p:nvPr/>
              </p:nvSpPr>
              <p:spPr>
                <a:xfrm>
                  <a:off x="4572002" y="4968259"/>
                  <a:ext cx="29363" cy="16916"/>
                </a:xfrm>
                <a:custGeom>
                  <a:rect b="b" l="l" r="r" t="t"/>
                  <a:pathLst>
                    <a:path extrusionOk="0" h="16916" w="29363">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53" name="Google Shape;1253;p62"/>
                <p:cNvSpPr/>
                <p:nvPr/>
              </p:nvSpPr>
              <p:spPr>
                <a:xfrm>
                  <a:off x="4554738" y="4958162"/>
                  <a:ext cx="29341" cy="17011"/>
                </a:xfrm>
                <a:custGeom>
                  <a:rect b="b" l="l" r="r" t="t"/>
                  <a:pathLst>
                    <a:path extrusionOk="0" h="17011" w="29341">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54" name="Google Shape;1254;p62"/>
                <p:cNvSpPr/>
                <p:nvPr/>
              </p:nvSpPr>
              <p:spPr>
                <a:xfrm>
                  <a:off x="4537453" y="4948351"/>
                  <a:ext cx="29363" cy="16916"/>
                </a:xfrm>
                <a:custGeom>
                  <a:rect b="b" l="l" r="r" t="t"/>
                  <a:pathLst>
                    <a:path extrusionOk="0" h="16916" w="29363">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55" name="Google Shape;1255;p62"/>
                <p:cNvSpPr/>
                <p:nvPr/>
              </p:nvSpPr>
              <p:spPr>
                <a:xfrm>
                  <a:off x="4520202" y="4938350"/>
                  <a:ext cx="29291" cy="16916"/>
                </a:xfrm>
                <a:custGeom>
                  <a:rect b="b" l="l" r="r" t="t"/>
                  <a:pathLst>
                    <a:path extrusionOk="0" h="16916" w="29291">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56" name="Google Shape;1256;p62"/>
                <p:cNvSpPr/>
                <p:nvPr/>
              </p:nvSpPr>
              <p:spPr>
                <a:xfrm>
                  <a:off x="4502927" y="4928253"/>
                  <a:ext cx="29376" cy="17011"/>
                </a:xfrm>
                <a:custGeom>
                  <a:rect b="b" l="l" r="r" t="t"/>
                  <a:pathLst>
                    <a:path extrusionOk="0" h="17011" w="29376">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57" name="Google Shape;1257;p62"/>
                <p:cNvSpPr/>
                <p:nvPr/>
              </p:nvSpPr>
              <p:spPr>
                <a:xfrm>
                  <a:off x="4464204" y="4906060"/>
                  <a:ext cx="50834" cy="28917"/>
                </a:xfrm>
                <a:custGeom>
                  <a:rect b="b" l="l" r="r" t="t"/>
                  <a:pathLst>
                    <a:path extrusionOk="0" h="28917" w="50834">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58" name="Google Shape;1258;p62"/>
                <p:cNvSpPr/>
                <p:nvPr/>
              </p:nvSpPr>
              <p:spPr>
                <a:xfrm>
                  <a:off x="4692687" y="5037982"/>
                  <a:ext cx="33968" cy="19459"/>
                </a:xfrm>
                <a:custGeom>
                  <a:rect b="b" l="l" r="r" t="t"/>
                  <a:pathLst>
                    <a:path extrusionOk="0" h="19459" w="33968">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1259" name="Google Shape;1259;p62"/>
              <p:cNvGrpSpPr/>
              <p:nvPr/>
            </p:nvGrpSpPr>
            <p:grpSpPr>
              <a:xfrm>
                <a:off x="4543079" y="4626313"/>
                <a:ext cx="286486" cy="386884"/>
                <a:chOff x="4543079" y="4626313"/>
                <a:chExt cx="286486" cy="386884"/>
              </a:xfrm>
            </p:grpSpPr>
            <p:grpSp>
              <p:nvGrpSpPr>
                <p:cNvPr id="1260" name="Google Shape;1260;p62"/>
                <p:cNvGrpSpPr/>
                <p:nvPr/>
              </p:nvGrpSpPr>
              <p:grpSpPr>
                <a:xfrm>
                  <a:off x="4543079" y="4626313"/>
                  <a:ext cx="286486" cy="386884"/>
                  <a:chOff x="4543079" y="4626313"/>
                  <a:chExt cx="286486" cy="386884"/>
                </a:xfrm>
              </p:grpSpPr>
              <p:sp>
                <p:nvSpPr>
                  <p:cNvPr id="1261" name="Google Shape;1261;p62"/>
                  <p:cNvSpPr/>
                  <p:nvPr/>
                </p:nvSpPr>
                <p:spPr>
                  <a:xfrm>
                    <a:off x="4543081" y="4626313"/>
                    <a:ext cx="286484" cy="386884"/>
                  </a:xfrm>
                  <a:custGeom>
                    <a:rect b="b" l="l" r="r" t="t"/>
                    <a:pathLst>
                      <a:path extrusionOk="0" h="386884" w="286484">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62" name="Google Shape;1262;p62"/>
                  <p:cNvSpPr/>
                  <p:nvPr/>
                </p:nvSpPr>
                <p:spPr>
                  <a:xfrm>
                    <a:off x="4543081" y="4626313"/>
                    <a:ext cx="284295" cy="175524"/>
                  </a:xfrm>
                  <a:custGeom>
                    <a:rect b="b" l="l" r="r" t="t"/>
                    <a:pathLst>
                      <a:path extrusionOk="0" h="175524" w="284295">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63" name="Google Shape;1263;p62"/>
                  <p:cNvSpPr/>
                  <p:nvPr/>
                </p:nvSpPr>
                <p:spPr>
                  <a:xfrm>
                    <a:off x="4543079" y="4629510"/>
                    <a:ext cx="277444" cy="383687"/>
                  </a:xfrm>
                  <a:custGeom>
                    <a:rect b="b" l="l" r="r" t="t"/>
                    <a:pathLst>
                      <a:path extrusionOk="0" h="383687" w="277444">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64" name="Google Shape;1264;p62"/>
                  <p:cNvSpPr/>
                  <p:nvPr/>
                </p:nvSpPr>
                <p:spPr>
                  <a:xfrm>
                    <a:off x="4543079" y="4629510"/>
                    <a:ext cx="277444" cy="383687"/>
                  </a:xfrm>
                  <a:custGeom>
                    <a:rect b="b" l="l" r="r" t="t"/>
                    <a:pathLst>
                      <a:path extrusionOk="0" h="383687" w="277444">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65" name="Google Shape;1265;p62"/>
                  <p:cNvSpPr/>
                  <p:nvPr/>
                </p:nvSpPr>
                <p:spPr>
                  <a:xfrm>
                    <a:off x="4543081" y="4845081"/>
                    <a:ext cx="277062" cy="168020"/>
                  </a:xfrm>
                  <a:custGeom>
                    <a:rect b="b" l="l" r="r" t="t"/>
                    <a:pathLst>
                      <a:path extrusionOk="0" h="168020" w="277062">
                        <a:moveTo>
                          <a:pt x="277062" y="168021"/>
                        </a:moveTo>
                        <a:lnTo>
                          <a:pt x="277062" y="160210"/>
                        </a:lnTo>
                        <a:lnTo>
                          <a:pt x="0" y="0"/>
                        </a:lnTo>
                        <a:lnTo>
                          <a:pt x="0" y="7906"/>
                        </a:lnTo>
                        <a:lnTo>
                          <a:pt x="277062" y="168021"/>
                        </a:lnTo>
                        <a:close/>
                      </a:path>
                    </a:pathLst>
                  </a:custGeom>
                  <a:solidFill>
                    <a:srgbClr val="DBDBD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1266" name="Google Shape;1266;p62"/>
                <p:cNvSpPr/>
                <p:nvPr/>
              </p:nvSpPr>
              <p:spPr>
                <a:xfrm>
                  <a:off x="4550219" y="4641437"/>
                  <a:ext cx="3426" cy="199929"/>
                </a:xfrm>
                <a:custGeom>
                  <a:rect b="b" l="l" r="r" t="t"/>
                  <a:pathLst>
                    <a:path extrusionOk="0" h="199929" w="3426">
                      <a:moveTo>
                        <a:pt x="0" y="199930"/>
                      </a:moveTo>
                      <a:lnTo>
                        <a:pt x="0" y="0"/>
                      </a:lnTo>
                      <a:lnTo>
                        <a:pt x="3426" y="2000"/>
                      </a:lnTo>
                      <a:lnTo>
                        <a:pt x="3426" y="198310"/>
                      </a:lnTo>
                      <a:lnTo>
                        <a:pt x="0" y="199930"/>
                      </a:lnTo>
                      <a:close/>
                    </a:path>
                  </a:pathLst>
                </a:custGeom>
                <a:solidFill>
                  <a:srgbClr val="1E3779"/>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67" name="Google Shape;1267;p62"/>
                <p:cNvSpPr/>
                <p:nvPr/>
              </p:nvSpPr>
              <p:spPr>
                <a:xfrm>
                  <a:off x="4553645" y="4643437"/>
                  <a:ext cx="257645" cy="344805"/>
                </a:xfrm>
                <a:custGeom>
                  <a:rect b="b" l="l" r="r" t="t"/>
                  <a:pathLst>
                    <a:path extrusionOk="0" h="344805" w="257645">
                      <a:moveTo>
                        <a:pt x="0" y="0"/>
                      </a:moveTo>
                      <a:lnTo>
                        <a:pt x="0" y="196310"/>
                      </a:lnTo>
                      <a:lnTo>
                        <a:pt x="257646" y="344805"/>
                      </a:lnTo>
                      <a:lnTo>
                        <a:pt x="257646" y="148876"/>
                      </a:lnTo>
                      <a:lnTo>
                        <a:pt x="0" y="0"/>
                      </a:ln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68" name="Google Shape;1268;p62"/>
                <p:cNvSpPr/>
                <p:nvPr/>
              </p:nvSpPr>
              <p:spPr>
                <a:xfrm>
                  <a:off x="4550219" y="4839747"/>
                  <a:ext cx="261072" cy="152400"/>
                </a:xfrm>
                <a:custGeom>
                  <a:rect b="b" l="l" r="r" t="t"/>
                  <a:pathLst>
                    <a:path extrusionOk="0" h="152400" w="261072">
                      <a:moveTo>
                        <a:pt x="0" y="1619"/>
                      </a:moveTo>
                      <a:lnTo>
                        <a:pt x="261072" y="152400"/>
                      </a:lnTo>
                      <a:lnTo>
                        <a:pt x="261072" y="148495"/>
                      </a:lnTo>
                      <a:lnTo>
                        <a:pt x="3426" y="0"/>
                      </a:lnTo>
                      <a:lnTo>
                        <a:pt x="0" y="1619"/>
                      </a:lnTo>
                      <a:close/>
                    </a:path>
                  </a:pathLst>
                </a:custGeom>
                <a:solidFill>
                  <a:srgbClr val="031F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sp>
          <p:nvSpPr>
            <p:cNvPr id="1269" name="Google Shape;1269;p62"/>
            <p:cNvSpPr/>
            <p:nvPr/>
          </p:nvSpPr>
          <p:spPr>
            <a:xfrm>
              <a:off x="2723181" y="3858886"/>
              <a:ext cx="360479" cy="597446"/>
            </a:xfrm>
            <a:custGeom>
              <a:rect b="b" l="l" r="r" t="t"/>
              <a:pathLst>
                <a:path extrusionOk="0" h="597446" w="360479">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70" name="Google Shape;1270;p62"/>
            <p:cNvSpPr/>
            <p:nvPr/>
          </p:nvSpPr>
          <p:spPr>
            <a:xfrm>
              <a:off x="2983060" y="3959444"/>
              <a:ext cx="457273" cy="356362"/>
            </a:xfrm>
            <a:custGeom>
              <a:rect b="b" l="l" r="r" t="t"/>
              <a:pathLst>
                <a:path extrusionOk="0" h="356362" w="457273">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71" name="Google Shape;1271;p62"/>
            <p:cNvSpPr/>
            <p:nvPr/>
          </p:nvSpPr>
          <p:spPr>
            <a:xfrm>
              <a:off x="2966834" y="3952080"/>
              <a:ext cx="139371" cy="203905"/>
            </a:xfrm>
            <a:custGeom>
              <a:rect b="b" l="l" r="r" t="t"/>
              <a:pathLst>
                <a:path extrusionOk="0" h="203905" w="139371">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72" name="Google Shape;1272;p62"/>
            <p:cNvSpPr/>
            <p:nvPr/>
          </p:nvSpPr>
          <p:spPr>
            <a:xfrm>
              <a:off x="2806828" y="3576743"/>
              <a:ext cx="227254" cy="250802"/>
            </a:xfrm>
            <a:custGeom>
              <a:rect b="b" l="l" r="r" t="t"/>
              <a:pathLst>
                <a:path extrusionOk="0" h="250802" w="227254">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73" name="Google Shape;1273;p62"/>
            <p:cNvSpPr/>
            <p:nvPr/>
          </p:nvSpPr>
          <p:spPr>
            <a:xfrm>
              <a:off x="3061186" y="4495381"/>
              <a:ext cx="201300" cy="278129"/>
            </a:xfrm>
            <a:custGeom>
              <a:rect b="b" l="l" r="r" t="t"/>
              <a:pathLst>
                <a:path extrusionOk="0" h="278129" w="201300">
                  <a:moveTo>
                    <a:pt x="201301" y="253746"/>
                  </a:moveTo>
                  <a:lnTo>
                    <a:pt x="201301" y="0"/>
                  </a:lnTo>
                  <a:lnTo>
                    <a:pt x="0" y="117634"/>
                  </a:lnTo>
                  <a:lnTo>
                    <a:pt x="77570" y="278130"/>
                  </a:lnTo>
                  <a:lnTo>
                    <a:pt x="201301" y="253746"/>
                  </a:lnTo>
                  <a:close/>
                </a:path>
              </a:pathLst>
            </a:custGeom>
            <a:solidFill>
              <a:srgbClr val="C4C7D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74" name="Google Shape;1274;p62"/>
            <p:cNvSpPr/>
            <p:nvPr/>
          </p:nvSpPr>
          <p:spPr>
            <a:xfrm>
              <a:off x="3130570" y="4465187"/>
              <a:ext cx="131916" cy="77057"/>
            </a:xfrm>
            <a:custGeom>
              <a:rect b="b" l="l" r="r" t="t"/>
              <a:pathLst>
                <a:path extrusionOk="0" h="77057" w="131916">
                  <a:moveTo>
                    <a:pt x="0" y="44863"/>
                  </a:moveTo>
                  <a:lnTo>
                    <a:pt x="77284" y="0"/>
                  </a:lnTo>
                  <a:lnTo>
                    <a:pt x="131916" y="31528"/>
                  </a:lnTo>
                  <a:lnTo>
                    <a:pt x="51777" y="77057"/>
                  </a:lnTo>
                  <a:lnTo>
                    <a:pt x="0" y="44863"/>
                  </a:lnTo>
                  <a:close/>
                </a:path>
              </a:pathLst>
            </a:custGeom>
            <a:solidFill>
              <a:srgbClr val="D6D8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1275" name="Google Shape;1275;p62"/>
          <p:cNvSpPr txBox="1"/>
          <p:nvPr>
            <p:ph idx="4294967295" type="ctrTitle"/>
          </p:nvPr>
        </p:nvSpPr>
        <p:spPr>
          <a:xfrm>
            <a:off x="685800" y="1202438"/>
            <a:ext cx="4343700" cy="8328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Clr>
                <a:schemeClr val="accent2"/>
              </a:buClr>
              <a:buSzPts val="4800"/>
              <a:buFont typeface="Raleway SemiBold"/>
              <a:buNone/>
            </a:pPr>
            <a:r>
              <a:rPr b="0" i="0" lang="tr-TR" sz="7200" u="none" cap="none" strike="noStrike">
                <a:solidFill>
                  <a:srgbClr val="741B47"/>
                </a:solidFill>
                <a:latin typeface="Raleway SemiBold"/>
                <a:ea typeface="Raleway SemiBold"/>
                <a:cs typeface="Raleway SemiBold"/>
                <a:sym typeface="Raleway SemiBold"/>
              </a:rPr>
              <a:t>THANKS!</a:t>
            </a:r>
            <a:endParaRPr b="0" i="0" sz="7200" u="none" cap="none" strike="noStrike">
              <a:solidFill>
                <a:srgbClr val="741B47"/>
              </a:solidFill>
              <a:latin typeface="Raleway SemiBold"/>
              <a:ea typeface="Raleway SemiBold"/>
              <a:cs typeface="Raleway SemiBold"/>
              <a:sym typeface="Raleway SemiBold"/>
            </a:endParaRPr>
          </a:p>
        </p:txBody>
      </p:sp>
      <p:sp>
        <p:nvSpPr>
          <p:cNvPr id="1276" name="Google Shape;1276;p62"/>
          <p:cNvSpPr txBox="1"/>
          <p:nvPr>
            <p:ph idx="4294967295" type="subTitle"/>
          </p:nvPr>
        </p:nvSpPr>
        <p:spPr>
          <a:xfrm>
            <a:off x="685800" y="2021059"/>
            <a:ext cx="4343700" cy="1920000"/>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600"/>
              </a:spcBef>
              <a:spcAft>
                <a:spcPts val="0"/>
              </a:spcAft>
              <a:buClr>
                <a:schemeClr val="accent1"/>
              </a:buClr>
              <a:buSzPts val="1800"/>
              <a:buFont typeface="Barlow Light"/>
              <a:buNone/>
            </a:pPr>
            <a:r>
              <a:rPr b="1" i="0" lang="tr-TR" sz="3600" u="none" cap="none" strike="noStrike">
                <a:solidFill>
                  <a:srgbClr val="000000"/>
                </a:solidFill>
                <a:latin typeface="Barlow"/>
                <a:ea typeface="Barlow"/>
                <a:cs typeface="Barlow"/>
                <a:sym typeface="Barlow"/>
              </a:rPr>
              <a:t>Any questions?</a:t>
            </a:r>
            <a:endParaRPr b="1" i="0" sz="3600" u="none" cap="none" strike="noStrike">
              <a:solidFill>
                <a:srgbClr val="000000"/>
              </a:solidFill>
              <a:latin typeface="Barlow"/>
              <a:ea typeface="Barlow"/>
              <a:cs typeface="Barlow"/>
              <a:sym typeface="Barlow"/>
            </a:endParaRPr>
          </a:p>
          <a:p>
            <a:pPr indent="0" lvl="0" marL="0" marR="0" rtl="0" algn="l">
              <a:lnSpc>
                <a:spcPct val="110000"/>
              </a:lnSpc>
              <a:spcBef>
                <a:spcPts val="600"/>
              </a:spcBef>
              <a:spcAft>
                <a:spcPts val="0"/>
              </a:spcAft>
              <a:buClr>
                <a:schemeClr val="dk1"/>
              </a:buClr>
              <a:buSzPts val="1100"/>
              <a:buFont typeface="Arial"/>
              <a:buNone/>
            </a:pPr>
            <a:r>
              <a:rPr b="0" i="0" lang="tr-TR" sz="2000" u="none" cap="none" strike="noStrike">
                <a:solidFill>
                  <a:schemeClr val="dk1"/>
                </a:solidFill>
                <a:latin typeface="Barlow Light"/>
                <a:ea typeface="Barlow Light"/>
                <a:cs typeface="Barlow Light"/>
                <a:sym typeface="Barlow Light"/>
              </a:rPr>
              <a:t>You can find me at: </a:t>
            </a:r>
            <a:endParaRPr b="0" i="0" sz="2000" u="none" cap="none" strike="noStrike">
              <a:solidFill>
                <a:schemeClr val="dk1"/>
              </a:solidFill>
              <a:latin typeface="Barlow Light"/>
              <a:ea typeface="Barlow Light"/>
              <a:cs typeface="Barlow Light"/>
              <a:sym typeface="Barlow Light"/>
            </a:endParaRPr>
          </a:p>
          <a:p>
            <a:pPr indent="-342900" lvl="0" marL="457200" marR="0" rtl="0" algn="l">
              <a:lnSpc>
                <a:spcPct val="110000"/>
              </a:lnSpc>
              <a:spcBef>
                <a:spcPts val="600"/>
              </a:spcBef>
              <a:spcAft>
                <a:spcPts val="0"/>
              </a:spcAft>
              <a:buClr>
                <a:srgbClr val="741B47"/>
              </a:buClr>
              <a:buSzPts val="1800"/>
              <a:buFont typeface="Barlow Light"/>
              <a:buChar char="▸"/>
            </a:pPr>
            <a:r>
              <a:rPr lang="tr-TR"/>
              <a:t>martin_fade@clarusway.com</a:t>
            </a:r>
            <a:endParaRPr b="0" i="0" sz="2000" u="none" cap="none" strike="noStrike">
              <a:solidFill>
                <a:schemeClr val="dk1"/>
              </a:solidFill>
              <a:latin typeface="Barlow Light"/>
              <a:ea typeface="Barlow Light"/>
              <a:cs typeface="Barlow Light"/>
              <a:sym typeface="Barlow Light"/>
            </a:endParaRPr>
          </a:p>
          <a:p>
            <a:pPr indent="-342900" lvl="0" marL="457200" marR="0" rtl="0" algn="l">
              <a:lnSpc>
                <a:spcPct val="110000"/>
              </a:lnSpc>
              <a:spcBef>
                <a:spcPts val="0"/>
              </a:spcBef>
              <a:spcAft>
                <a:spcPts val="0"/>
              </a:spcAft>
              <a:buClr>
                <a:srgbClr val="741B47"/>
              </a:buClr>
              <a:buSzPts val="1800"/>
              <a:buFont typeface="Barlow Light"/>
              <a:buChar char="▸"/>
            </a:pPr>
            <a:r>
              <a:rPr lang="tr-TR"/>
              <a:t>tyler</a:t>
            </a:r>
            <a:r>
              <a:rPr b="0" i="0" lang="tr-TR" sz="2000" u="none" cap="none" strike="noStrike">
                <a:solidFill>
                  <a:schemeClr val="dk1"/>
                </a:solidFill>
                <a:latin typeface="Barlow Light"/>
                <a:ea typeface="Barlow Light"/>
                <a:cs typeface="Barlow Light"/>
                <a:sym typeface="Barlow Light"/>
              </a:rPr>
              <a:t>@clarusway.com</a:t>
            </a:r>
            <a:endParaRPr b="0" i="0" sz="2000" u="none" cap="none" strike="noStrike">
              <a:solidFill>
                <a:schemeClr val="dk1"/>
              </a:solidFill>
              <a:latin typeface="Barlow Light"/>
              <a:ea typeface="Barlow Light"/>
              <a:cs typeface="Barlow Light"/>
              <a:sym typeface="Barlow Light"/>
            </a:endParaRPr>
          </a:p>
        </p:txBody>
      </p:sp>
      <p:pic>
        <p:nvPicPr>
          <p:cNvPr id="1277" name="Google Shape;1277;p62"/>
          <p:cNvPicPr preferRelativeResize="0"/>
          <p:nvPr/>
        </p:nvPicPr>
        <p:blipFill rotWithShape="1">
          <a:blip r:embed="rId3">
            <a:alphaModFix/>
          </a:blip>
          <a:srcRect b="0" l="0" r="0" t="0"/>
          <a:stretch/>
        </p:blipFill>
        <p:spPr>
          <a:xfrm>
            <a:off x="4512147" y="623245"/>
            <a:ext cx="2361997" cy="258343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13"/>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364" name="Google Shape;364;p13"/>
          <p:cNvSpPr txBox="1"/>
          <p:nvPr>
            <p:ph type="title"/>
          </p:nvPr>
        </p:nvSpPr>
        <p:spPr>
          <a:xfrm>
            <a:off x="431800" y="173800"/>
            <a:ext cx="77178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What’s Version Control?</a:t>
            </a:r>
            <a:endParaRPr sz="4000">
              <a:solidFill>
                <a:srgbClr val="419DD3"/>
              </a:solidFill>
              <a:latin typeface="Raleway Medium"/>
              <a:ea typeface="Raleway Medium"/>
              <a:cs typeface="Raleway Medium"/>
              <a:sym typeface="Raleway Medium"/>
            </a:endParaRPr>
          </a:p>
        </p:txBody>
      </p:sp>
      <p:sp>
        <p:nvSpPr>
          <p:cNvPr id="365" name="Google Shape;365;p13"/>
          <p:cNvSpPr txBox="1"/>
          <p:nvPr/>
        </p:nvSpPr>
        <p:spPr>
          <a:xfrm>
            <a:off x="226725" y="2329950"/>
            <a:ext cx="8631900" cy="830400"/>
          </a:xfrm>
          <a:prstGeom prst="rect">
            <a:avLst/>
          </a:prstGeom>
          <a:noFill/>
          <a:ln>
            <a:noFill/>
          </a:ln>
        </p:spPr>
        <p:txBody>
          <a:bodyPr anchorCtr="0" anchor="t" bIns="91425" lIns="91425" spcFirstLastPara="1" rIns="91425" wrap="square" tIns="91425">
            <a:noAutofit/>
          </a:bodyPr>
          <a:lstStyle/>
          <a:p>
            <a:pPr indent="-368300" lvl="0" marL="914400" rtl="0" algn="l">
              <a:spcBef>
                <a:spcPts val="0"/>
              </a:spcBef>
              <a:spcAft>
                <a:spcPts val="0"/>
              </a:spcAft>
              <a:buSzPts val="2200"/>
              <a:buFont typeface="Raleway"/>
              <a:buChar char="●"/>
            </a:pPr>
            <a:r>
              <a:rPr lang="tr-TR" sz="2200">
                <a:latin typeface="Raleway"/>
                <a:ea typeface="Raleway"/>
                <a:cs typeface="Raleway"/>
                <a:sym typeface="Raleway"/>
              </a:rPr>
              <a:t>Can track any type of file, but most commonly used for code</a:t>
            </a:r>
            <a:endParaRPr sz="2200">
              <a:latin typeface="Raleway"/>
              <a:ea typeface="Raleway"/>
              <a:cs typeface="Raleway"/>
              <a:sym typeface="Raleway"/>
            </a:endParaRPr>
          </a:p>
        </p:txBody>
      </p:sp>
      <p:sp>
        <p:nvSpPr>
          <p:cNvPr id="366" name="Google Shape;366;p13"/>
          <p:cNvSpPr txBox="1"/>
          <p:nvPr/>
        </p:nvSpPr>
        <p:spPr>
          <a:xfrm>
            <a:off x="215100" y="800200"/>
            <a:ext cx="4280700" cy="4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200">
                <a:solidFill>
                  <a:srgbClr val="FF9900"/>
                </a:solidFill>
                <a:latin typeface="Raleway"/>
                <a:ea typeface="Raleway"/>
                <a:cs typeface="Raleway"/>
                <a:sym typeface="Raleway"/>
              </a:rPr>
              <a:t>Version Control Systems (VCS)</a:t>
            </a:r>
            <a:endParaRPr sz="2200">
              <a:latin typeface="Raleway"/>
              <a:ea typeface="Raleway"/>
              <a:cs typeface="Raleway"/>
              <a:sym typeface="Raleway"/>
            </a:endParaRPr>
          </a:p>
        </p:txBody>
      </p:sp>
      <p:sp>
        <p:nvSpPr>
          <p:cNvPr id="367" name="Google Shape;367;p13"/>
          <p:cNvSpPr txBox="1"/>
          <p:nvPr/>
        </p:nvSpPr>
        <p:spPr>
          <a:xfrm>
            <a:off x="215100" y="1505238"/>
            <a:ext cx="8631900" cy="519900"/>
          </a:xfrm>
          <a:prstGeom prst="rect">
            <a:avLst/>
          </a:prstGeom>
          <a:noFill/>
          <a:ln>
            <a:noFill/>
          </a:ln>
        </p:spPr>
        <p:txBody>
          <a:bodyPr anchorCtr="0" anchor="t" bIns="91425" lIns="91425" spcFirstLastPara="1" rIns="91425" wrap="square" tIns="91425">
            <a:noAutofit/>
          </a:bodyPr>
          <a:lstStyle/>
          <a:p>
            <a:pPr indent="-368300" lvl="0" marL="914400" rtl="0" algn="l">
              <a:spcBef>
                <a:spcPts val="0"/>
              </a:spcBef>
              <a:spcAft>
                <a:spcPts val="0"/>
              </a:spcAft>
              <a:buSzPts val="2200"/>
              <a:buFont typeface="Raleway"/>
              <a:buChar char="●"/>
            </a:pPr>
            <a:r>
              <a:rPr b="1" lang="tr-TR" sz="2200">
                <a:latin typeface="Raleway"/>
                <a:ea typeface="Raleway"/>
                <a:cs typeface="Raleway"/>
                <a:sym typeface="Raleway"/>
              </a:rPr>
              <a:t>Tracks </a:t>
            </a:r>
            <a:r>
              <a:rPr lang="tr-TR" sz="2200">
                <a:latin typeface="Raleway"/>
                <a:ea typeface="Raleway"/>
                <a:cs typeface="Raleway"/>
                <a:sym typeface="Raleway"/>
              </a:rPr>
              <a:t>and </a:t>
            </a:r>
            <a:r>
              <a:rPr b="1" lang="tr-TR" sz="2200">
                <a:latin typeface="Raleway"/>
                <a:ea typeface="Raleway"/>
                <a:cs typeface="Raleway"/>
                <a:sym typeface="Raleway"/>
              </a:rPr>
              <a:t>records</a:t>
            </a:r>
            <a:r>
              <a:rPr lang="tr-TR" sz="2200">
                <a:latin typeface="Raleway"/>
                <a:ea typeface="Raleway"/>
                <a:cs typeface="Raleway"/>
                <a:sym typeface="Raleway"/>
              </a:rPr>
              <a:t> changes to files over time</a:t>
            </a:r>
            <a:endParaRPr sz="2200">
              <a:latin typeface="Raleway"/>
              <a:ea typeface="Raleway"/>
              <a:cs typeface="Raleway"/>
              <a:sym typeface="Raleway"/>
            </a:endParaRPr>
          </a:p>
        </p:txBody>
      </p:sp>
      <p:sp>
        <p:nvSpPr>
          <p:cNvPr id="368" name="Google Shape;368;p13"/>
          <p:cNvSpPr txBox="1"/>
          <p:nvPr/>
        </p:nvSpPr>
        <p:spPr>
          <a:xfrm>
            <a:off x="215100" y="3179075"/>
            <a:ext cx="8631900" cy="929700"/>
          </a:xfrm>
          <a:prstGeom prst="rect">
            <a:avLst/>
          </a:prstGeom>
          <a:noFill/>
          <a:ln>
            <a:noFill/>
          </a:ln>
        </p:spPr>
        <p:txBody>
          <a:bodyPr anchorCtr="0" anchor="t" bIns="91425" lIns="91425" spcFirstLastPara="1" rIns="91425" wrap="square" tIns="91425">
            <a:noAutofit/>
          </a:bodyPr>
          <a:lstStyle/>
          <a:p>
            <a:pPr indent="-368300" lvl="0" marL="914400" rtl="0" algn="l">
              <a:spcBef>
                <a:spcPts val="0"/>
              </a:spcBef>
              <a:spcAft>
                <a:spcPts val="0"/>
              </a:spcAft>
              <a:buSzPts val="2200"/>
              <a:buFont typeface="Raleway"/>
              <a:buChar char="●"/>
            </a:pPr>
            <a:r>
              <a:rPr lang="tr-TR" sz="2200">
                <a:latin typeface="Raleway"/>
                <a:ea typeface="Raleway"/>
                <a:cs typeface="Raleway"/>
                <a:sym typeface="Raleway"/>
              </a:rPr>
              <a:t>Contains extra information such as date, author, and a message explaining the change</a:t>
            </a:r>
            <a:endParaRPr sz="2200">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14"/>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374" name="Google Shape;374;p14"/>
          <p:cNvSpPr txBox="1"/>
          <p:nvPr>
            <p:ph type="title"/>
          </p:nvPr>
        </p:nvSpPr>
        <p:spPr>
          <a:xfrm>
            <a:off x="431800" y="173800"/>
            <a:ext cx="68154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What’s Version Control?</a:t>
            </a:r>
            <a:endParaRPr sz="4000">
              <a:solidFill>
                <a:srgbClr val="419DD3"/>
              </a:solidFill>
              <a:latin typeface="Raleway Medium"/>
              <a:ea typeface="Raleway Medium"/>
              <a:cs typeface="Raleway Medium"/>
              <a:sym typeface="Raleway Medium"/>
            </a:endParaRPr>
          </a:p>
        </p:txBody>
      </p:sp>
      <p:sp>
        <p:nvSpPr>
          <p:cNvPr id="375" name="Google Shape;375;p14"/>
          <p:cNvSpPr txBox="1"/>
          <p:nvPr/>
        </p:nvSpPr>
        <p:spPr>
          <a:xfrm>
            <a:off x="226725" y="2329950"/>
            <a:ext cx="8631900" cy="830400"/>
          </a:xfrm>
          <a:prstGeom prst="rect">
            <a:avLst/>
          </a:prstGeom>
          <a:noFill/>
          <a:ln>
            <a:noFill/>
          </a:ln>
        </p:spPr>
        <p:txBody>
          <a:bodyPr anchorCtr="0" anchor="t" bIns="91425" lIns="91425" spcFirstLastPara="1" rIns="91425" wrap="square" tIns="91425">
            <a:noAutofit/>
          </a:bodyPr>
          <a:lstStyle/>
          <a:p>
            <a:pPr indent="-368300" lvl="0" marL="914400" rtl="0" algn="l">
              <a:spcBef>
                <a:spcPts val="0"/>
              </a:spcBef>
              <a:spcAft>
                <a:spcPts val="0"/>
              </a:spcAft>
              <a:buSzPts val="2200"/>
              <a:buFont typeface="Raleway"/>
              <a:buChar char="●"/>
            </a:pPr>
            <a:r>
              <a:rPr lang="tr-TR" sz="2200">
                <a:latin typeface="Raleway"/>
                <a:ea typeface="Raleway"/>
                <a:cs typeface="Raleway"/>
                <a:sym typeface="Raleway"/>
              </a:rPr>
              <a:t>Retrieve files that were accidentally deleted</a:t>
            </a:r>
            <a:endParaRPr sz="2200">
              <a:latin typeface="Raleway"/>
              <a:ea typeface="Raleway"/>
              <a:cs typeface="Raleway"/>
              <a:sym typeface="Raleway"/>
            </a:endParaRPr>
          </a:p>
        </p:txBody>
      </p:sp>
      <p:sp>
        <p:nvSpPr>
          <p:cNvPr id="376" name="Google Shape;376;p14"/>
          <p:cNvSpPr txBox="1"/>
          <p:nvPr/>
        </p:nvSpPr>
        <p:spPr>
          <a:xfrm>
            <a:off x="215100" y="800200"/>
            <a:ext cx="6455400" cy="4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200">
                <a:solidFill>
                  <a:srgbClr val="FF9900"/>
                </a:solidFill>
                <a:latin typeface="Raleway"/>
                <a:ea typeface="Raleway"/>
                <a:cs typeface="Raleway"/>
                <a:sym typeface="Raleway"/>
              </a:rPr>
              <a:t>Benefits of </a:t>
            </a:r>
            <a:r>
              <a:rPr b="1" lang="tr-TR" sz="2200">
                <a:solidFill>
                  <a:srgbClr val="FF9900"/>
                </a:solidFill>
                <a:latin typeface="Raleway"/>
                <a:ea typeface="Raleway"/>
                <a:cs typeface="Raleway"/>
                <a:sym typeface="Raleway"/>
              </a:rPr>
              <a:t>Version Control Systems (VCS)</a:t>
            </a:r>
            <a:endParaRPr sz="2200">
              <a:latin typeface="Raleway"/>
              <a:ea typeface="Raleway"/>
              <a:cs typeface="Raleway"/>
              <a:sym typeface="Raleway"/>
            </a:endParaRPr>
          </a:p>
        </p:txBody>
      </p:sp>
      <p:sp>
        <p:nvSpPr>
          <p:cNvPr id="377" name="Google Shape;377;p14"/>
          <p:cNvSpPr txBox="1"/>
          <p:nvPr/>
        </p:nvSpPr>
        <p:spPr>
          <a:xfrm>
            <a:off x="215100" y="1505238"/>
            <a:ext cx="8631900" cy="519900"/>
          </a:xfrm>
          <a:prstGeom prst="rect">
            <a:avLst/>
          </a:prstGeom>
          <a:noFill/>
          <a:ln>
            <a:noFill/>
          </a:ln>
        </p:spPr>
        <p:txBody>
          <a:bodyPr anchorCtr="0" anchor="t" bIns="91425" lIns="91425" spcFirstLastPara="1" rIns="91425" wrap="square" tIns="91425">
            <a:noAutofit/>
          </a:bodyPr>
          <a:lstStyle/>
          <a:p>
            <a:pPr indent="-368300" lvl="0" marL="914400" rtl="0" algn="l">
              <a:spcBef>
                <a:spcPts val="0"/>
              </a:spcBef>
              <a:spcAft>
                <a:spcPts val="0"/>
              </a:spcAft>
              <a:buSzPts val="2200"/>
              <a:buFont typeface="Raleway"/>
              <a:buChar char="●"/>
            </a:pPr>
            <a:r>
              <a:rPr lang="tr-TR" sz="2200">
                <a:latin typeface="Raleway"/>
                <a:ea typeface="Raleway"/>
                <a:cs typeface="Raleway"/>
                <a:sym typeface="Raleway"/>
              </a:rPr>
              <a:t>Can </a:t>
            </a:r>
            <a:r>
              <a:rPr b="1" lang="tr-TR" sz="2200">
                <a:latin typeface="Raleway"/>
                <a:ea typeface="Raleway"/>
                <a:cs typeface="Raleway"/>
                <a:sym typeface="Raleway"/>
              </a:rPr>
              <a:t>retrieve</a:t>
            </a:r>
            <a:r>
              <a:rPr lang="tr-TR" sz="2200">
                <a:latin typeface="Raleway"/>
                <a:ea typeface="Raleway"/>
                <a:cs typeface="Raleway"/>
                <a:sym typeface="Raleway"/>
              </a:rPr>
              <a:t> previous version of files at any time</a:t>
            </a:r>
            <a:endParaRPr sz="2200">
              <a:latin typeface="Raleway"/>
              <a:ea typeface="Raleway"/>
              <a:cs typeface="Raleway"/>
              <a:sym typeface="Raleway"/>
            </a:endParaRPr>
          </a:p>
        </p:txBody>
      </p:sp>
      <p:sp>
        <p:nvSpPr>
          <p:cNvPr id="378" name="Google Shape;378;p14"/>
          <p:cNvSpPr txBox="1"/>
          <p:nvPr/>
        </p:nvSpPr>
        <p:spPr>
          <a:xfrm>
            <a:off x="215100" y="3179075"/>
            <a:ext cx="8631900" cy="929700"/>
          </a:xfrm>
          <a:prstGeom prst="rect">
            <a:avLst/>
          </a:prstGeom>
          <a:noFill/>
          <a:ln>
            <a:noFill/>
          </a:ln>
        </p:spPr>
        <p:txBody>
          <a:bodyPr anchorCtr="0" anchor="t" bIns="91425" lIns="91425" spcFirstLastPara="1" rIns="91425" wrap="square" tIns="91425">
            <a:noAutofit/>
          </a:bodyPr>
          <a:lstStyle/>
          <a:p>
            <a:pPr indent="-368300" lvl="0" marL="914400" rtl="0" algn="l">
              <a:spcBef>
                <a:spcPts val="0"/>
              </a:spcBef>
              <a:spcAft>
                <a:spcPts val="0"/>
              </a:spcAft>
              <a:buSzPts val="2200"/>
              <a:buFont typeface="Raleway"/>
              <a:buChar char="●"/>
            </a:pPr>
            <a:r>
              <a:rPr lang="tr-TR" sz="2200">
                <a:latin typeface="Raleway"/>
                <a:ea typeface="Raleway"/>
                <a:cs typeface="Raleway"/>
                <a:sym typeface="Raleway"/>
              </a:rPr>
              <a:t>Can be used </a:t>
            </a:r>
            <a:r>
              <a:rPr b="1" lang="tr-TR" sz="2200">
                <a:latin typeface="Raleway"/>
                <a:ea typeface="Raleway"/>
                <a:cs typeface="Raleway"/>
                <a:sym typeface="Raleway"/>
              </a:rPr>
              <a:t>locally</a:t>
            </a:r>
            <a:r>
              <a:rPr lang="tr-TR" sz="2200">
                <a:latin typeface="Raleway"/>
                <a:ea typeface="Raleway"/>
                <a:cs typeface="Raleway"/>
                <a:sym typeface="Raleway"/>
              </a:rPr>
              <a:t>, or </a:t>
            </a:r>
            <a:r>
              <a:rPr b="1" lang="tr-TR" sz="2200">
                <a:latin typeface="Raleway"/>
                <a:ea typeface="Raleway"/>
                <a:cs typeface="Raleway"/>
                <a:sym typeface="Raleway"/>
              </a:rPr>
              <a:t>collaboratively</a:t>
            </a:r>
            <a:r>
              <a:rPr lang="tr-TR" sz="2200">
                <a:latin typeface="Raleway"/>
                <a:ea typeface="Raleway"/>
                <a:cs typeface="Raleway"/>
                <a:sym typeface="Raleway"/>
              </a:rPr>
              <a:t> with others</a:t>
            </a:r>
            <a:endParaRPr sz="2200">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15"/>
          <p:cNvSpPr txBox="1"/>
          <p:nvPr>
            <p:ph type="ctrTitle"/>
          </p:nvPr>
        </p:nvSpPr>
        <p:spPr>
          <a:xfrm>
            <a:off x="1085850" y="1991850"/>
            <a:ext cx="5865900" cy="1159800"/>
          </a:xfrm>
          <a:prstGeom prst="rect">
            <a:avLst/>
          </a:prstGeom>
          <a:noFill/>
          <a:ln>
            <a:noFill/>
          </a:ln>
        </p:spPr>
        <p:txBody>
          <a:bodyPr anchorCtr="0" anchor="ctr" bIns="0" lIns="0" spcFirstLastPara="1" rIns="0" wrap="square" tIns="0">
            <a:noAutofit/>
          </a:bodyPr>
          <a:lstStyle/>
          <a:p>
            <a:pPr indent="0" lvl="0" marL="0" rtl="0" algn="l">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Git?</a:t>
            </a:r>
            <a:endParaRPr sz="3600">
              <a:solidFill>
                <a:srgbClr val="741B47"/>
              </a:solidFill>
              <a:latin typeface="Raleway Medium"/>
              <a:ea typeface="Raleway Medium"/>
              <a:cs typeface="Raleway Medium"/>
              <a:sym typeface="Raleway Medium"/>
            </a:endParaRPr>
          </a:p>
        </p:txBody>
      </p:sp>
      <p:sp>
        <p:nvSpPr>
          <p:cNvPr id="384" name="Google Shape;384;p15"/>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lang="tr-TR" sz="3600">
                <a:solidFill>
                  <a:schemeClr val="lt1"/>
                </a:solidFill>
                <a:latin typeface="Raleway Medium"/>
                <a:ea typeface="Raleway Medium"/>
                <a:cs typeface="Raleway Medium"/>
                <a:sym typeface="Raleway Medium"/>
              </a:rPr>
              <a:t>2</a:t>
            </a:r>
            <a:endParaRPr b="0" i="0" sz="3600" u="none" cap="none" strike="noStrike">
              <a:solidFill>
                <a:schemeClr val="lt1"/>
              </a:solidFill>
              <a:latin typeface="Raleway Medium"/>
              <a:ea typeface="Raleway Medium"/>
              <a:cs typeface="Raleway Medium"/>
              <a:sym typeface="Raleway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16"/>
          <p:cNvSpPr txBox="1"/>
          <p:nvPr>
            <p:ph type="title"/>
          </p:nvPr>
        </p:nvSpPr>
        <p:spPr>
          <a:xfrm>
            <a:off x="457200" y="192648"/>
            <a:ext cx="5640900" cy="1082700"/>
          </a:xfrm>
          <a:prstGeom prst="rect">
            <a:avLst/>
          </a:prstGeom>
        </p:spPr>
        <p:txBody>
          <a:bodyPr anchorCtr="0" anchor="t" bIns="0" lIns="0" spcFirstLastPara="1" rIns="0" wrap="square" tIns="0">
            <a:noAutofit/>
          </a:bodyPr>
          <a:lstStyle/>
          <a:p>
            <a:pPr indent="0" lvl="0" marL="0" rtl="0" algn="l">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What is Git?</a:t>
            </a:r>
            <a:endParaRPr/>
          </a:p>
        </p:txBody>
      </p:sp>
      <p:sp>
        <p:nvSpPr>
          <p:cNvPr id="390" name="Google Shape;390;p16"/>
          <p:cNvSpPr txBox="1"/>
          <p:nvPr>
            <p:ph idx="1" type="body"/>
          </p:nvPr>
        </p:nvSpPr>
        <p:spPr>
          <a:xfrm>
            <a:off x="512400" y="1424550"/>
            <a:ext cx="6605700" cy="2294400"/>
          </a:xfrm>
          <a:prstGeom prst="rect">
            <a:avLst/>
          </a:prstGeom>
        </p:spPr>
        <p:txBody>
          <a:bodyPr anchorCtr="0" anchor="t" bIns="0" lIns="0" spcFirstLastPara="1" rIns="0" wrap="square" tIns="0">
            <a:noAutofit/>
          </a:bodyPr>
          <a:lstStyle/>
          <a:p>
            <a:pPr indent="-381000" lvl="0" marL="457200" rtl="0" algn="l">
              <a:spcBef>
                <a:spcPts val="600"/>
              </a:spcBef>
              <a:spcAft>
                <a:spcPts val="0"/>
              </a:spcAft>
              <a:buClr>
                <a:schemeClr val="accent4"/>
              </a:buClr>
              <a:buSzPts val="2400"/>
              <a:buFont typeface="Calibri"/>
              <a:buChar char="➔"/>
            </a:pPr>
            <a:r>
              <a:rPr b="1" lang="tr-TR" sz="2200">
                <a:solidFill>
                  <a:srgbClr val="000000"/>
                </a:solidFill>
                <a:latin typeface="Raleway"/>
                <a:ea typeface="Raleway"/>
                <a:cs typeface="Raleway"/>
                <a:sym typeface="Raleway"/>
              </a:rPr>
              <a:t>Git</a:t>
            </a:r>
            <a:r>
              <a:rPr lang="tr-TR" sz="2200">
                <a:solidFill>
                  <a:srgbClr val="000000"/>
                </a:solidFill>
                <a:latin typeface="Raleway"/>
                <a:ea typeface="Raleway"/>
                <a:cs typeface="Raleway"/>
                <a:sym typeface="Raleway"/>
              </a:rPr>
              <a:t> is a software</a:t>
            </a:r>
            <a:endParaRPr sz="2200">
              <a:solidFill>
                <a:srgbClr val="000000"/>
              </a:solidFill>
              <a:latin typeface="Raleway"/>
              <a:ea typeface="Raleway"/>
              <a:cs typeface="Raleway"/>
              <a:sym typeface="Raleway"/>
            </a:endParaRPr>
          </a:p>
          <a:p>
            <a:pPr indent="-381000" lvl="0" marL="457200" rtl="0" algn="l">
              <a:spcBef>
                <a:spcPts val="0"/>
              </a:spcBef>
              <a:spcAft>
                <a:spcPts val="0"/>
              </a:spcAft>
              <a:buClr>
                <a:schemeClr val="accent4"/>
              </a:buClr>
              <a:buSzPts val="2400"/>
              <a:buFont typeface="Calibri"/>
              <a:buChar char="➔"/>
            </a:pPr>
            <a:r>
              <a:rPr lang="tr-TR" sz="2200">
                <a:solidFill>
                  <a:srgbClr val="000000"/>
                </a:solidFill>
                <a:latin typeface="Raleway"/>
                <a:ea typeface="Raleway"/>
                <a:cs typeface="Raleway"/>
                <a:sym typeface="Raleway"/>
              </a:rPr>
              <a:t>Content Tracker</a:t>
            </a:r>
            <a:endParaRPr sz="2200">
              <a:solidFill>
                <a:srgbClr val="000000"/>
              </a:solidFill>
              <a:latin typeface="Raleway"/>
              <a:ea typeface="Raleway"/>
              <a:cs typeface="Raleway"/>
              <a:sym typeface="Raleway"/>
            </a:endParaRPr>
          </a:p>
          <a:p>
            <a:pPr indent="-381000" lvl="0" marL="457200" rtl="0" algn="l">
              <a:spcBef>
                <a:spcPts val="0"/>
              </a:spcBef>
              <a:spcAft>
                <a:spcPts val="0"/>
              </a:spcAft>
              <a:buClr>
                <a:schemeClr val="accent4"/>
              </a:buClr>
              <a:buSzPts val="2400"/>
              <a:buFont typeface="Calibri"/>
              <a:buChar char="➔"/>
            </a:pPr>
            <a:r>
              <a:rPr lang="tr-TR" sz="2200">
                <a:solidFill>
                  <a:srgbClr val="000000"/>
                </a:solidFill>
                <a:latin typeface="Raleway"/>
                <a:ea typeface="Raleway"/>
                <a:cs typeface="Raleway"/>
                <a:sym typeface="Raleway"/>
              </a:rPr>
              <a:t>Distributed Version Control System (VCS)</a:t>
            </a:r>
            <a:endParaRPr sz="2200">
              <a:solidFill>
                <a:srgbClr val="000000"/>
              </a:solidFill>
              <a:latin typeface="Raleway"/>
              <a:ea typeface="Raleway"/>
              <a:cs typeface="Raleway"/>
              <a:sym typeface="Raleway"/>
            </a:endParaRPr>
          </a:p>
          <a:p>
            <a:pPr indent="-381000" lvl="0" marL="457200" rtl="0" algn="l">
              <a:spcBef>
                <a:spcPts val="0"/>
              </a:spcBef>
              <a:spcAft>
                <a:spcPts val="0"/>
              </a:spcAft>
              <a:buClr>
                <a:schemeClr val="accent4"/>
              </a:buClr>
              <a:buSzPts val="2400"/>
              <a:buFont typeface="Calibri"/>
              <a:buChar char="➔"/>
            </a:pPr>
            <a:r>
              <a:rPr lang="tr-TR" sz="2200">
                <a:solidFill>
                  <a:srgbClr val="000000"/>
                </a:solidFill>
                <a:latin typeface="Raleway"/>
                <a:ea typeface="Raleway"/>
                <a:cs typeface="Raleway"/>
                <a:sym typeface="Raleway"/>
              </a:rPr>
              <a:t>Linus Torvalds</a:t>
            </a:r>
            <a:endParaRPr sz="2400">
              <a:solidFill>
                <a:srgbClr val="000000"/>
              </a:solidFill>
              <a:latin typeface="Calibri"/>
              <a:ea typeface="Calibri"/>
              <a:cs typeface="Calibri"/>
              <a:sym typeface="Calibri"/>
            </a:endParaRPr>
          </a:p>
        </p:txBody>
      </p:sp>
      <p:sp>
        <p:nvSpPr>
          <p:cNvPr id="391" name="Google Shape;391;p16"/>
          <p:cNvSpPr txBox="1"/>
          <p:nvPr>
            <p:ph idx="12" type="sldNum"/>
          </p:nvPr>
        </p:nvSpPr>
        <p:spPr>
          <a:xfrm>
            <a:off x="8909123" y="4934346"/>
            <a:ext cx="205500" cy="177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pic>
        <p:nvPicPr>
          <p:cNvPr id="392" name="Google Shape;392;p16"/>
          <p:cNvPicPr preferRelativeResize="0"/>
          <p:nvPr/>
        </p:nvPicPr>
        <p:blipFill>
          <a:blip r:embed="rId3">
            <a:alphaModFix/>
          </a:blip>
          <a:stretch>
            <a:fillRect/>
          </a:stretch>
        </p:blipFill>
        <p:spPr>
          <a:xfrm>
            <a:off x="3276600" y="2790150"/>
            <a:ext cx="1905000" cy="1905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